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60" r:id="rId5"/>
    <p:sldId id="261" r:id="rId6"/>
    <p:sldId id="262" r:id="rId7"/>
    <p:sldId id="263" r:id="rId8"/>
    <p:sldId id="264" r:id="rId9"/>
    <p:sldId id="265" r:id="rId10"/>
    <p:sldId id="272" r:id="rId11"/>
    <p:sldId id="274" r:id="rId12"/>
    <p:sldId id="267" r:id="rId13"/>
    <p:sldId id="273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03"/>
  </p:normalViewPr>
  <p:slideViewPr>
    <p:cSldViewPr snapToGrid="0">
      <p:cViewPr>
        <p:scale>
          <a:sx n="70" d="100"/>
          <a:sy n="70" d="100"/>
        </p:scale>
        <p:origin x="1216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oyfranck/Universidad/Semesters/hackathon/Files/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oyfranck/Universidad/Semesters/hackathon/Files/Student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NEIGHBORHOOD </a:t>
            </a:r>
          </a:p>
          <a:p>
            <a:pPr>
              <a:defRPr/>
            </a:pPr>
            <a:r>
              <a:rPr lang="en-US"/>
              <a:t>Available Rooms - Money could be save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GRAPHICS!$C$2</c:f>
              <c:strCache>
                <c:ptCount val="1"/>
                <c:pt idx="0">
                  <c:v>Count of Nr.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GRAPHICS!$B$3:$B$10</c:f>
              <c:strCache>
                <c:ptCount val="8"/>
                <c:pt idx="0">
                  <c:v>Hamilton</c:v>
                </c:pt>
                <c:pt idx="1">
                  <c:v>BramptoN</c:v>
                </c:pt>
                <c:pt idx="2">
                  <c:v>Mississauga</c:v>
                </c:pt>
                <c:pt idx="3">
                  <c:v>Vaughan</c:v>
                </c:pt>
                <c:pt idx="4">
                  <c:v>Etobicoke</c:v>
                </c:pt>
                <c:pt idx="5">
                  <c:v>Markham</c:v>
                </c:pt>
                <c:pt idx="6">
                  <c:v>Scarborough</c:v>
                </c:pt>
                <c:pt idx="7">
                  <c:v>North York</c:v>
                </c:pt>
              </c:strCache>
            </c:strRef>
          </c:cat>
          <c:val>
            <c:numRef>
              <c:f>GRAPHICS!$C$3:$C$10</c:f>
              <c:numCache>
                <c:formatCode>#,##0</c:formatCode>
                <c:ptCount val="8"/>
                <c:pt idx="0">
                  <c:v>20</c:v>
                </c:pt>
                <c:pt idx="1">
                  <c:v>14</c:v>
                </c:pt>
                <c:pt idx="2">
                  <c:v>20</c:v>
                </c:pt>
                <c:pt idx="3">
                  <c:v>20</c:v>
                </c:pt>
                <c:pt idx="4">
                  <c:v>17</c:v>
                </c:pt>
                <c:pt idx="5">
                  <c:v>16</c:v>
                </c:pt>
                <c:pt idx="6">
                  <c:v>20</c:v>
                </c:pt>
                <c:pt idx="7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D2-9645-96A0-18C596B5C390}"/>
            </c:ext>
          </c:extLst>
        </c:ser>
        <c:ser>
          <c:idx val="1"/>
          <c:order val="1"/>
          <c:tx>
            <c:strRef>
              <c:f>GRAPHICS!$D$2</c:f>
              <c:strCache>
                <c:ptCount val="1"/>
                <c:pt idx="0">
                  <c:v>Money saving by using shuttle bus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GRAPHICS!$B$3:$B$10</c:f>
              <c:strCache>
                <c:ptCount val="8"/>
                <c:pt idx="0">
                  <c:v>Hamilton</c:v>
                </c:pt>
                <c:pt idx="1">
                  <c:v>BramptoN</c:v>
                </c:pt>
                <c:pt idx="2">
                  <c:v>Mississauga</c:v>
                </c:pt>
                <c:pt idx="3">
                  <c:v>Vaughan</c:v>
                </c:pt>
                <c:pt idx="4">
                  <c:v>Etobicoke</c:v>
                </c:pt>
                <c:pt idx="5">
                  <c:v>Markham</c:v>
                </c:pt>
                <c:pt idx="6">
                  <c:v>Scarborough</c:v>
                </c:pt>
                <c:pt idx="7">
                  <c:v>North York</c:v>
                </c:pt>
              </c:strCache>
            </c:strRef>
          </c:cat>
          <c:val>
            <c:numRef>
              <c:f>GRAPHICS!$D$3:$D$10</c:f>
              <c:numCache>
                <c:formatCode>"$"#,##0.00</c:formatCode>
                <c:ptCount val="8"/>
                <c:pt idx="0">
                  <c:v>315.60000000000014</c:v>
                </c:pt>
                <c:pt idx="1">
                  <c:v>260.39999999999998</c:v>
                </c:pt>
                <c:pt idx="2">
                  <c:v>140.4</c:v>
                </c:pt>
                <c:pt idx="3">
                  <c:v>132.72000000000011</c:v>
                </c:pt>
                <c:pt idx="4">
                  <c:v>128.4</c:v>
                </c:pt>
                <c:pt idx="5">
                  <c:v>100.41</c:v>
                </c:pt>
                <c:pt idx="6">
                  <c:v>44.400000000000006</c:v>
                </c:pt>
                <c:pt idx="7">
                  <c:v>39.599999999999966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D2-9645-96A0-18C596B5C3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7926032"/>
        <c:axId val="787927744"/>
      </c:barChart>
      <c:catAx>
        <c:axId val="78792603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927744"/>
        <c:crosses val="autoZero"/>
        <c:auto val="1"/>
        <c:lblAlgn val="ctr"/>
        <c:lblOffset val="100"/>
        <c:noMultiLvlLbl val="0"/>
      </c:catAx>
      <c:valAx>
        <c:axId val="78792774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92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1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[StudentData.xlsx]Sheet3!PivotTable2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/>
              <a:t>Amount</a:t>
            </a:r>
            <a:r>
              <a:rPr lang="en-US" sz="2800" b="1" baseline="0"/>
              <a:t> of students per Neighborhood</a:t>
            </a:r>
            <a:endParaRPr lang="en-US" sz="28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Sheet3!$A$4:$A$12</c:f>
              <c:strCache>
                <c:ptCount val="8"/>
                <c:pt idx="0">
                  <c:v>Hamilton</c:v>
                </c:pt>
                <c:pt idx="1">
                  <c:v>Markham</c:v>
                </c:pt>
                <c:pt idx="2">
                  <c:v>Vaughan</c:v>
                </c:pt>
                <c:pt idx="3">
                  <c:v>Mississauga</c:v>
                </c:pt>
                <c:pt idx="4">
                  <c:v>Scarborough</c:v>
                </c:pt>
                <c:pt idx="5">
                  <c:v>North York</c:v>
                </c:pt>
                <c:pt idx="6">
                  <c:v>Brampton</c:v>
                </c:pt>
                <c:pt idx="7">
                  <c:v>Etiobicoke</c:v>
                </c:pt>
              </c:strCache>
            </c:strRef>
          </c:cat>
          <c:val>
            <c:numRef>
              <c:f>Sheet3!$B$4:$B$12</c:f>
              <c:numCache>
                <c:formatCode>General</c:formatCode>
                <c:ptCount val="8"/>
                <c:pt idx="0">
                  <c:v>654</c:v>
                </c:pt>
                <c:pt idx="1">
                  <c:v>20630</c:v>
                </c:pt>
                <c:pt idx="2">
                  <c:v>19707</c:v>
                </c:pt>
                <c:pt idx="3">
                  <c:v>10258</c:v>
                </c:pt>
                <c:pt idx="4">
                  <c:v>43489</c:v>
                </c:pt>
                <c:pt idx="5">
                  <c:v>63537</c:v>
                </c:pt>
                <c:pt idx="6">
                  <c:v>21245</c:v>
                </c:pt>
                <c:pt idx="7">
                  <c:v>7489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16-6549-A78F-9FA286BE9E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0228143"/>
        <c:axId val="1139885935"/>
      </c:barChart>
      <c:catAx>
        <c:axId val="11402281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9885935"/>
        <c:crosses val="autoZero"/>
        <c:auto val="1"/>
        <c:lblAlgn val="ctr"/>
        <c:lblOffset val="100"/>
        <c:noMultiLvlLbl val="0"/>
      </c:catAx>
      <c:valAx>
        <c:axId val="11398859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228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61EB0-9528-264B-B2B1-061324F2E74B}" type="doc">
      <dgm:prSet loTypeId="urn:microsoft.com/office/officeart/2005/8/layout/default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DFC357B-BD99-FB48-B0BD-9BD746572D22}">
      <dgm:prSet phldrT="[Text]" custT="1"/>
      <dgm:spPr/>
      <dgm:t>
        <a:bodyPr/>
        <a:lstStyle/>
        <a:p>
          <a:r>
            <a:rPr lang="en-US" sz="2000" b="0" i="0" dirty="0">
              <a:latin typeface="Rockwell Condensed" panose="02060603050405020104" pitchFamily="18" charset="77"/>
            </a:rPr>
            <a:t>Travel 3 times per Week</a:t>
          </a:r>
        </a:p>
      </dgm:t>
    </dgm:pt>
    <dgm:pt modelId="{E8E5B1A2-6A42-2E4D-A435-0A062D3FCF47}" type="parTrans" cxnId="{93130DED-3A23-8944-AF0E-F3457CD457BC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212CD1FA-5ADA-154F-8FEA-B0775F699075}" type="sibTrans" cxnId="{93130DED-3A23-8944-AF0E-F3457CD457BC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1FA250A9-C5AF-4C4D-B05C-263B43B86C6A}">
      <dgm:prSet phldrT="[Text]" custT="1"/>
      <dgm:spPr/>
      <dgm:t>
        <a:bodyPr/>
        <a:lstStyle/>
        <a:p>
          <a:r>
            <a:rPr lang="en-US" sz="2000" b="0" i="0" dirty="0">
              <a:latin typeface="Rockwell Condensed" panose="02060603050405020104" pitchFamily="18" charset="77"/>
            </a:rPr>
            <a:t>147 available rooms to rent in the market</a:t>
          </a:r>
        </a:p>
      </dgm:t>
    </dgm:pt>
    <dgm:pt modelId="{846FF939-A209-D34A-8293-BB3FE68F6329}" type="parTrans" cxnId="{334E41FD-A713-3E47-AD9D-8910107C7FED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583159AE-6BA6-5840-99E3-B2CFC634A6AB}" type="sibTrans" cxnId="{334E41FD-A713-3E47-AD9D-8910107C7FED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CE9D9B19-C687-7C40-99E9-B2B5A7DF3561}">
      <dgm:prSet phldrT="[Text]" custT="1"/>
      <dgm:spPr/>
      <dgm:t>
        <a:bodyPr/>
        <a:lstStyle/>
        <a:p>
          <a:r>
            <a:rPr lang="en-US" sz="2000" b="0" i="0" dirty="0">
              <a:latin typeface="Rockwell Condensed" panose="02060603050405020104" pitchFamily="18" charset="77"/>
            </a:rPr>
            <a:t>At least 20 Rooms per neighborhood</a:t>
          </a:r>
        </a:p>
      </dgm:t>
    </dgm:pt>
    <dgm:pt modelId="{273B9D69-1762-5D42-A8D8-870490A53FBB}" type="parTrans" cxnId="{1094C5B9-97A5-2542-8F45-B3D33A95EFA9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CF38C9BC-5F59-4E42-A4C1-DCD35A68F328}" type="sibTrans" cxnId="{1094C5B9-97A5-2542-8F45-B3D33A95EFA9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3647B538-34DE-994E-9C5B-4E43E6504A7E}">
      <dgm:prSet phldrT="[Text]" custT="1"/>
      <dgm:spPr/>
      <dgm:t>
        <a:bodyPr/>
        <a:lstStyle/>
        <a:p>
          <a:r>
            <a:rPr lang="en-US" sz="2000" b="0" i="0" dirty="0">
              <a:latin typeface="Rockwell Condensed" panose="02060603050405020104" pitchFamily="18" charset="77"/>
            </a:rPr>
            <a:t>Single - private Room</a:t>
          </a:r>
        </a:p>
      </dgm:t>
    </dgm:pt>
    <dgm:pt modelId="{6B5A465C-3868-444D-8105-FB34BE766716}" type="parTrans" cxnId="{B84EDF66-72C1-CA4F-9A5F-78EDBC01DF11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A41CC1F8-1221-4C40-9185-2FF1E4CEF144}" type="sibTrans" cxnId="{B84EDF66-72C1-CA4F-9A5F-78EDBC01DF11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DB6E1572-160E-534B-9D7B-31E0ABF644FB}">
      <dgm:prSet phldrT="[Text]" custT="1"/>
      <dgm:spPr/>
      <dgm:t>
        <a:bodyPr/>
        <a:lstStyle/>
        <a:p>
          <a:r>
            <a:rPr lang="en-US" sz="2000" b="0" i="0" dirty="0">
              <a:latin typeface="Rockwell Condensed" panose="02060603050405020104" pitchFamily="18" charset="77"/>
            </a:rPr>
            <a:t>8 </a:t>
          </a:r>
        </a:p>
        <a:p>
          <a:r>
            <a:rPr lang="en-CA" sz="2000" b="0" i="0" dirty="0">
              <a:latin typeface="Rockwell Condensed" panose="02060603050405020104" pitchFamily="18" charset="77"/>
            </a:rPr>
            <a:t>neighbourhoods</a:t>
          </a:r>
          <a:endParaRPr lang="en-US" sz="2000" b="0" i="0" dirty="0">
            <a:latin typeface="Rockwell Condensed" panose="02060603050405020104" pitchFamily="18" charset="77"/>
          </a:endParaRPr>
        </a:p>
      </dgm:t>
    </dgm:pt>
    <dgm:pt modelId="{DC4936EF-00D0-1B45-8ED4-E36E3FA06C0B}" type="parTrans" cxnId="{0A713E95-E28F-9B4C-A346-89B3EA07984A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F00EB441-2D18-F549-BB05-03CC29D3FF20}" type="sibTrans" cxnId="{0A713E95-E28F-9B4C-A346-89B3EA07984A}">
      <dgm:prSet/>
      <dgm:spPr/>
      <dgm:t>
        <a:bodyPr/>
        <a:lstStyle/>
        <a:p>
          <a:endParaRPr lang="en-US" sz="2400" b="0" i="0">
            <a:latin typeface="Rockwell Condensed" panose="02060603050405020104" pitchFamily="18" charset="77"/>
          </a:endParaRPr>
        </a:p>
      </dgm:t>
    </dgm:pt>
    <dgm:pt modelId="{95CB608E-6596-F443-B7BD-A21444F80E38}" type="pres">
      <dgm:prSet presAssocID="{93661EB0-9528-264B-B2B1-061324F2E74B}" presName="diagram" presStyleCnt="0">
        <dgm:presLayoutVars>
          <dgm:dir/>
          <dgm:resizeHandles val="exact"/>
        </dgm:presLayoutVars>
      </dgm:prSet>
      <dgm:spPr/>
    </dgm:pt>
    <dgm:pt modelId="{94DC4725-A324-C74E-8717-A3868161AB07}" type="pres">
      <dgm:prSet presAssocID="{7DFC357B-BD99-FB48-B0BD-9BD746572D22}" presName="node" presStyleLbl="node1" presStyleIdx="0" presStyleCnt="5" custScaleX="141932">
        <dgm:presLayoutVars>
          <dgm:bulletEnabled val="1"/>
        </dgm:presLayoutVars>
      </dgm:prSet>
      <dgm:spPr/>
    </dgm:pt>
    <dgm:pt modelId="{B4C451E6-E5D9-1146-9BA6-F047EC74606F}" type="pres">
      <dgm:prSet presAssocID="{212CD1FA-5ADA-154F-8FEA-B0775F699075}" presName="sibTrans" presStyleCnt="0"/>
      <dgm:spPr/>
    </dgm:pt>
    <dgm:pt modelId="{320D6D33-8ED6-2D42-8252-83FE1716F4A5}" type="pres">
      <dgm:prSet presAssocID="{1FA250A9-C5AF-4C4D-B05C-263B43B86C6A}" presName="node" presStyleLbl="node1" presStyleIdx="1" presStyleCnt="5" custScaleX="141932">
        <dgm:presLayoutVars>
          <dgm:bulletEnabled val="1"/>
        </dgm:presLayoutVars>
      </dgm:prSet>
      <dgm:spPr/>
    </dgm:pt>
    <dgm:pt modelId="{4CB8A279-CB02-1D48-A230-89DE558EB3E4}" type="pres">
      <dgm:prSet presAssocID="{583159AE-6BA6-5840-99E3-B2CFC634A6AB}" presName="sibTrans" presStyleCnt="0"/>
      <dgm:spPr/>
    </dgm:pt>
    <dgm:pt modelId="{57060319-74AD-2340-B9AF-A49912777309}" type="pres">
      <dgm:prSet presAssocID="{CE9D9B19-C687-7C40-99E9-B2B5A7DF3561}" presName="node" presStyleLbl="node1" presStyleIdx="2" presStyleCnt="5" custScaleX="141932">
        <dgm:presLayoutVars>
          <dgm:bulletEnabled val="1"/>
        </dgm:presLayoutVars>
      </dgm:prSet>
      <dgm:spPr/>
    </dgm:pt>
    <dgm:pt modelId="{340F9707-0F6E-9E43-81FE-68B8F205FFA7}" type="pres">
      <dgm:prSet presAssocID="{CF38C9BC-5F59-4E42-A4C1-DCD35A68F328}" presName="sibTrans" presStyleCnt="0"/>
      <dgm:spPr/>
    </dgm:pt>
    <dgm:pt modelId="{88064565-00ED-1B45-8948-5BAC8B14963C}" type="pres">
      <dgm:prSet presAssocID="{3647B538-34DE-994E-9C5B-4E43E6504A7E}" presName="node" presStyleLbl="node1" presStyleIdx="3" presStyleCnt="5" custScaleX="141932">
        <dgm:presLayoutVars>
          <dgm:bulletEnabled val="1"/>
        </dgm:presLayoutVars>
      </dgm:prSet>
      <dgm:spPr/>
    </dgm:pt>
    <dgm:pt modelId="{417180B3-4938-034B-BE6C-6E228FF5185F}" type="pres">
      <dgm:prSet presAssocID="{A41CC1F8-1221-4C40-9185-2FF1E4CEF144}" presName="sibTrans" presStyleCnt="0"/>
      <dgm:spPr/>
    </dgm:pt>
    <dgm:pt modelId="{4BFCE73E-E412-E548-BD49-AE4F01B09026}" type="pres">
      <dgm:prSet presAssocID="{DB6E1572-160E-534B-9D7B-31E0ABF644FB}" presName="node" presStyleLbl="node1" presStyleIdx="4" presStyleCnt="5" custScaleX="141932">
        <dgm:presLayoutVars>
          <dgm:bulletEnabled val="1"/>
        </dgm:presLayoutVars>
      </dgm:prSet>
      <dgm:spPr/>
    </dgm:pt>
  </dgm:ptLst>
  <dgm:cxnLst>
    <dgm:cxn modelId="{BFA00505-D757-7549-87A8-AB877FBD1B65}" type="presOf" srcId="{DB6E1572-160E-534B-9D7B-31E0ABF644FB}" destId="{4BFCE73E-E412-E548-BD49-AE4F01B09026}" srcOrd="0" destOrd="0" presId="urn:microsoft.com/office/officeart/2005/8/layout/default"/>
    <dgm:cxn modelId="{08D07F19-7A37-4544-8BCC-03C42D65095B}" type="presOf" srcId="{1FA250A9-C5AF-4C4D-B05C-263B43B86C6A}" destId="{320D6D33-8ED6-2D42-8252-83FE1716F4A5}" srcOrd="0" destOrd="0" presId="urn:microsoft.com/office/officeart/2005/8/layout/default"/>
    <dgm:cxn modelId="{E14A5261-CF5B-0642-8B7A-2E1962BA72F0}" type="presOf" srcId="{3647B538-34DE-994E-9C5B-4E43E6504A7E}" destId="{88064565-00ED-1B45-8948-5BAC8B14963C}" srcOrd="0" destOrd="0" presId="urn:microsoft.com/office/officeart/2005/8/layout/default"/>
    <dgm:cxn modelId="{B84EDF66-72C1-CA4F-9A5F-78EDBC01DF11}" srcId="{93661EB0-9528-264B-B2B1-061324F2E74B}" destId="{3647B538-34DE-994E-9C5B-4E43E6504A7E}" srcOrd="3" destOrd="0" parTransId="{6B5A465C-3868-444D-8105-FB34BE766716}" sibTransId="{A41CC1F8-1221-4C40-9185-2FF1E4CEF144}"/>
    <dgm:cxn modelId="{98FDA692-DE09-8E42-8061-7160E653F4BE}" type="presOf" srcId="{7DFC357B-BD99-FB48-B0BD-9BD746572D22}" destId="{94DC4725-A324-C74E-8717-A3868161AB07}" srcOrd="0" destOrd="0" presId="urn:microsoft.com/office/officeart/2005/8/layout/default"/>
    <dgm:cxn modelId="{0A713E95-E28F-9B4C-A346-89B3EA07984A}" srcId="{93661EB0-9528-264B-B2B1-061324F2E74B}" destId="{DB6E1572-160E-534B-9D7B-31E0ABF644FB}" srcOrd="4" destOrd="0" parTransId="{DC4936EF-00D0-1B45-8ED4-E36E3FA06C0B}" sibTransId="{F00EB441-2D18-F549-BB05-03CC29D3FF20}"/>
    <dgm:cxn modelId="{1094C5B9-97A5-2542-8F45-B3D33A95EFA9}" srcId="{93661EB0-9528-264B-B2B1-061324F2E74B}" destId="{CE9D9B19-C687-7C40-99E9-B2B5A7DF3561}" srcOrd="2" destOrd="0" parTransId="{273B9D69-1762-5D42-A8D8-870490A53FBB}" sibTransId="{CF38C9BC-5F59-4E42-A4C1-DCD35A68F328}"/>
    <dgm:cxn modelId="{46F647CB-9D6F-7141-BFBB-D9C68DA56B16}" type="presOf" srcId="{CE9D9B19-C687-7C40-99E9-B2B5A7DF3561}" destId="{57060319-74AD-2340-B9AF-A49912777309}" srcOrd="0" destOrd="0" presId="urn:microsoft.com/office/officeart/2005/8/layout/default"/>
    <dgm:cxn modelId="{E305DAD8-5F97-3D47-9A57-054603C09088}" type="presOf" srcId="{93661EB0-9528-264B-B2B1-061324F2E74B}" destId="{95CB608E-6596-F443-B7BD-A21444F80E38}" srcOrd="0" destOrd="0" presId="urn:microsoft.com/office/officeart/2005/8/layout/default"/>
    <dgm:cxn modelId="{93130DED-3A23-8944-AF0E-F3457CD457BC}" srcId="{93661EB0-9528-264B-B2B1-061324F2E74B}" destId="{7DFC357B-BD99-FB48-B0BD-9BD746572D22}" srcOrd="0" destOrd="0" parTransId="{E8E5B1A2-6A42-2E4D-A435-0A062D3FCF47}" sibTransId="{212CD1FA-5ADA-154F-8FEA-B0775F699075}"/>
    <dgm:cxn modelId="{334E41FD-A713-3E47-AD9D-8910107C7FED}" srcId="{93661EB0-9528-264B-B2B1-061324F2E74B}" destId="{1FA250A9-C5AF-4C4D-B05C-263B43B86C6A}" srcOrd="1" destOrd="0" parTransId="{846FF939-A209-D34A-8293-BB3FE68F6329}" sibTransId="{583159AE-6BA6-5840-99E3-B2CFC634A6AB}"/>
    <dgm:cxn modelId="{C44BCCA6-FBAB-0B44-BA19-D4F77EAD497B}" type="presParOf" srcId="{95CB608E-6596-F443-B7BD-A21444F80E38}" destId="{94DC4725-A324-C74E-8717-A3868161AB07}" srcOrd="0" destOrd="0" presId="urn:microsoft.com/office/officeart/2005/8/layout/default"/>
    <dgm:cxn modelId="{4ADA2304-9BB5-5D4F-BEEA-8CD43A878D83}" type="presParOf" srcId="{95CB608E-6596-F443-B7BD-A21444F80E38}" destId="{B4C451E6-E5D9-1146-9BA6-F047EC74606F}" srcOrd="1" destOrd="0" presId="urn:microsoft.com/office/officeart/2005/8/layout/default"/>
    <dgm:cxn modelId="{C1CCCA5F-C703-A742-BB7F-0EAAF87810D5}" type="presParOf" srcId="{95CB608E-6596-F443-B7BD-A21444F80E38}" destId="{320D6D33-8ED6-2D42-8252-83FE1716F4A5}" srcOrd="2" destOrd="0" presId="urn:microsoft.com/office/officeart/2005/8/layout/default"/>
    <dgm:cxn modelId="{07B10028-549B-6B45-81BF-CF258C20FCC6}" type="presParOf" srcId="{95CB608E-6596-F443-B7BD-A21444F80E38}" destId="{4CB8A279-CB02-1D48-A230-89DE558EB3E4}" srcOrd="3" destOrd="0" presId="urn:microsoft.com/office/officeart/2005/8/layout/default"/>
    <dgm:cxn modelId="{F5B350CB-600C-5D43-9CF3-08C84A25C36B}" type="presParOf" srcId="{95CB608E-6596-F443-B7BD-A21444F80E38}" destId="{57060319-74AD-2340-B9AF-A49912777309}" srcOrd="4" destOrd="0" presId="urn:microsoft.com/office/officeart/2005/8/layout/default"/>
    <dgm:cxn modelId="{2C80D0B3-E520-B34F-BCB5-0BAB56CB705E}" type="presParOf" srcId="{95CB608E-6596-F443-B7BD-A21444F80E38}" destId="{340F9707-0F6E-9E43-81FE-68B8F205FFA7}" srcOrd="5" destOrd="0" presId="urn:microsoft.com/office/officeart/2005/8/layout/default"/>
    <dgm:cxn modelId="{C6C6A2B0-FF91-F34A-8C63-D8144197A5EF}" type="presParOf" srcId="{95CB608E-6596-F443-B7BD-A21444F80E38}" destId="{88064565-00ED-1B45-8948-5BAC8B14963C}" srcOrd="6" destOrd="0" presId="urn:microsoft.com/office/officeart/2005/8/layout/default"/>
    <dgm:cxn modelId="{5C9D4867-03C3-7B47-9EF9-EB12C4FC8C4E}" type="presParOf" srcId="{95CB608E-6596-F443-B7BD-A21444F80E38}" destId="{417180B3-4938-034B-BE6C-6E228FF5185F}" srcOrd="7" destOrd="0" presId="urn:microsoft.com/office/officeart/2005/8/layout/default"/>
    <dgm:cxn modelId="{AA4C9810-1A24-A24F-9656-8522636D4013}" type="presParOf" srcId="{95CB608E-6596-F443-B7BD-A21444F80E38}" destId="{4BFCE73E-E412-E548-BD49-AE4F01B0902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7B0F64-9C1B-2B4A-8DC4-B6C789BCEA39}" type="doc">
      <dgm:prSet loTypeId="urn:microsoft.com/office/officeart/2005/8/layout/radial1" loCatId="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86F2F439-99F6-DB45-8A47-F35C7A116350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2000" b="0" i="0" dirty="0">
              <a:latin typeface="Rockwell Condensed" panose="02060603050405020104" pitchFamily="18" charset="77"/>
            </a:rPr>
            <a:t>Newnham Campus</a:t>
          </a:r>
        </a:p>
      </dgm:t>
    </dgm:pt>
    <dgm:pt modelId="{0D6D486B-8AAC-8545-B473-A0042779FB93}" type="parTrans" cxnId="{E440D47E-3C5E-1B44-B810-83A8EFDA20E6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A7489B38-5E57-DB48-A0F4-50AE9124A36F}" type="sibTrans" cxnId="{E440D47E-3C5E-1B44-B810-83A8EFDA20E6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0544F81D-2DDE-4542-883F-A769D284BFCC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b="0" i="0" dirty="0">
              <a:latin typeface="Rockwell Condensed" panose="02060603050405020104" pitchFamily="18" charset="77"/>
            </a:rPr>
            <a:t>North York </a:t>
          </a:r>
        </a:p>
      </dgm:t>
    </dgm:pt>
    <dgm:pt modelId="{E52B0547-E1BD-EF4A-9C20-6935836DDFA1}" type="parTrans" cxnId="{F19266FC-7972-014D-B3EA-E05201652197}">
      <dgm:prSet custT="1"/>
      <dgm:spPr/>
      <dgm:t>
        <a:bodyPr/>
        <a:lstStyle/>
        <a:p>
          <a:endParaRPr lang="en-US" sz="500" b="0" i="0">
            <a:latin typeface="Rockwell Condensed" panose="02060603050405020104" pitchFamily="18" charset="77"/>
          </a:endParaRPr>
        </a:p>
      </dgm:t>
    </dgm:pt>
    <dgm:pt modelId="{E1E5ECAC-3527-8F4D-8AE9-77CAA5098782}" type="sibTrans" cxnId="{F19266FC-7972-014D-B3EA-E05201652197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2C096291-5519-5548-8531-EEE2921FA55D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ko-KR" sz="1600" b="0" i="0">
              <a:latin typeface="Rockwell Condensed" panose="02060603050405020104" pitchFamily="18" charset="77"/>
            </a:rPr>
            <a:t>Markham</a:t>
          </a:r>
          <a:endParaRPr lang="en-US" sz="1600" b="0" i="0" dirty="0">
            <a:latin typeface="Rockwell Condensed" panose="02060603050405020104" pitchFamily="18" charset="77"/>
          </a:endParaRPr>
        </a:p>
      </dgm:t>
    </dgm:pt>
    <dgm:pt modelId="{9ABF63A4-BCB7-144A-8460-A8396D53A1D4}" type="parTrans" cxnId="{50DFE253-622A-BC49-814C-DA5516BAC264}">
      <dgm:prSet custT="1"/>
      <dgm:spPr/>
      <dgm:t>
        <a:bodyPr/>
        <a:lstStyle/>
        <a:p>
          <a:endParaRPr lang="en-US" sz="500" b="0" i="0">
            <a:latin typeface="Rockwell Condensed" panose="02060603050405020104" pitchFamily="18" charset="77"/>
          </a:endParaRPr>
        </a:p>
      </dgm:t>
    </dgm:pt>
    <dgm:pt modelId="{67394267-7F17-4243-AE67-655E54B8541C}" type="sibTrans" cxnId="{50DFE253-622A-BC49-814C-DA5516BAC264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8BD77A45-DE38-D64D-AB40-B8190E017B6C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0" i="0" dirty="0">
              <a:latin typeface="Rockwell Condensed" panose="02060603050405020104" pitchFamily="18" charset="77"/>
            </a:rPr>
            <a:t>Vaughan</a:t>
          </a:r>
        </a:p>
      </dgm:t>
    </dgm:pt>
    <dgm:pt modelId="{8B8B8CAA-31D5-7B46-AF3C-A8CDC1EFFE42}" type="parTrans" cxnId="{60BDD3FD-66AC-084B-A94B-DA00FCBB42E2}">
      <dgm:prSet custT="1"/>
      <dgm:spPr/>
      <dgm:t>
        <a:bodyPr/>
        <a:lstStyle/>
        <a:p>
          <a:endParaRPr lang="en-US" sz="500" b="0" i="0">
            <a:latin typeface="Rockwell Condensed" panose="02060603050405020104" pitchFamily="18" charset="77"/>
          </a:endParaRPr>
        </a:p>
      </dgm:t>
    </dgm:pt>
    <dgm:pt modelId="{FD2FEFEC-94E6-F249-91C0-D10BBDF144A6}" type="sibTrans" cxnId="{60BDD3FD-66AC-084B-A94B-DA00FCBB42E2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27583962-C044-EE49-919D-105AD73749F4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b="0" i="0" dirty="0">
              <a:latin typeface="Rockwell Condensed" panose="02060603050405020104" pitchFamily="18" charset="77"/>
            </a:rPr>
            <a:t>Hamilton</a:t>
          </a:r>
        </a:p>
      </dgm:t>
    </dgm:pt>
    <dgm:pt modelId="{0330E38C-1023-8D4B-83A8-DDC03D2E7831}" type="parTrans" cxnId="{749D2E13-F66F-7E4A-A47D-C830EFD941C8}">
      <dgm:prSet custT="1"/>
      <dgm:spPr/>
      <dgm:t>
        <a:bodyPr/>
        <a:lstStyle/>
        <a:p>
          <a:endParaRPr lang="en-US" sz="500" b="0" i="0">
            <a:latin typeface="Rockwell Condensed" panose="02060603050405020104" pitchFamily="18" charset="77"/>
          </a:endParaRPr>
        </a:p>
      </dgm:t>
    </dgm:pt>
    <dgm:pt modelId="{6297D73C-D4E0-7545-9917-66D4D6C6695B}" type="sibTrans" cxnId="{749D2E13-F66F-7E4A-A47D-C830EFD941C8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C6D03251-8AD2-174D-840C-2A81B83F39D5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b="0" i="0" dirty="0">
              <a:latin typeface="Rockwell Condensed" panose="02060603050405020104" pitchFamily="18" charset="77"/>
            </a:rPr>
            <a:t>Brampton</a:t>
          </a:r>
        </a:p>
      </dgm:t>
    </dgm:pt>
    <dgm:pt modelId="{C843A686-BAA6-6546-B831-826F9C1A3CDA}" type="parTrans" cxnId="{AB949B70-FF39-6A41-9F92-E0EBC21751B2}">
      <dgm:prSet custT="1"/>
      <dgm:spPr/>
      <dgm:t>
        <a:bodyPr/>
        <a:lstStyle/>
        <a:p>
          <a:endParaRPr lang="en-US" sz="500" b="0" i="0">
            <a:latin typeface="Rockwell Condensed" panose="02060603050405020104" pitchFamily="18" charset="77"/>
          </a:endParaRPr>
        </a:p>
      </dgm:t>
    </dgm:pt>
    <dgm:pt modelId="{9C1D89F2-81E7-F245-A577-42B1F07617AB}" type="sibTrans" cxnId="{AB949B70-FF39-6A41-9F92-E0EBC21751B2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DD8013B7-8497-DD4E-AFCC-95E21DC2A283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b="0" i="0" dirty="0">
              <a:latin typeface="Rockwell Condensed" panose="02060603050405020104" pitchFamily="18" charset="77"/>
            </a:rPr>
            <a:t>Etobicoke</a:t>
          </a:r>
        </a:p>
      </dgm:t>
    </dgm:pt>
    <dgm:pt modelId="{8B075883-E49A-A248-9693-501A21148D0B}" type="parTrans" cxnId="{0149BC80-4D7D-0044-AB17-F8A87DC708BE}">
      <dgm:prSet custT="1"/>
      <dgm:spPr/>
      <dgm:t>
        <a:bodyPr/>
        <a:lstStyle/>
        <a:p>
          <a:endParaRPr lang="en-US" sz="500" b="0" i="0">
            <a:latin typeface="Rockwell Condensed" panose="02060603050405020104" pitchFamily="18" charset="77"/>
          </a:endParaRPr>
        </a:p>
      </dgm:t>
    </dgm:pt>
    <dgm:pt modelId="{6586043A-C4CC-1C4F-AA44-8F0CBFEC6564}" type="sibTrans" cxnId="{0149BC80-4D7D-0044-AB17-F8A87DC708BE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4E41E217-1D4C-284A-A6D5-7E145BC5F7D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600" b="0" i="0" dirty="0">
              <a:latin typeface="Rockwell Condensed" panose="02060603050405020104" pitchFamily="18" charset="77"/>
            </a:rPr>
            <a:t>Mississauga</a:t>
          </a:r>
        </a:p>
      </dgm:t>
    </dgm:pt>
    <dgm:pt modelId="{B4B763BE-2E2B-214B-B4D0-DA83CB95E889}" type="parTrans" cxnId="{12FBEF31-2280-C345-AC7A-119A9423DE7A}">
      <dgm:prSet custT="1"/>
      <dgm:spPr/>
      <dgm:t>
        <a:bodyPr/>
        <a:lstStyle/>
        <a:p>
          <a:endParaRPr lang="en-US" sz="500" b="0" i="0">
            <a:latin typeface="Rockwell Condensed" panose="02060603050405020104" pitchFamily="18" charset="77"/>
          </a:endParaRPr>
        </a:p>
      </dgm:t>
    </dgm:pt>
    <dgm:pt modelId="{348C0CC1-4072-8949-B31D-157337432FAB}" type="sibTrans" cxnId="{12FBEF31-2280-C345-AC7A-119A9423DE7A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45541C98-8A82-784C-BAC8-5EFAFB3C1C2F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b="0" i="0">
              <a:latin typeface="Rockwell Condensed" panose="02060603050405020104" pitchFamily="18" charset="77"/>
            </a:rPr>
            <a:t>Scarborough</a:t>
          </a:r>
          <a:endParaRPr lang="en-US" sz="1600" b="0" i="0" dirty="0">
            <a:latin typeface="Rockwell Condensed" panose="02060603050405020104" pitchFamily="18" charset="77"/>
          </a:endParaRPr>
        </a:p>
      </dgm:t>
    </dgm:pt>
    <dgm:pt modelId="{0674E005-7E70-E544-83C7-4F488BA62D88}" type="parTrans" cxnId="{8928CE32-F125-BD4B-90B4-0AD70C4D8ED3}">
      <dgm:prSet custT="1"/>
      <dgm:spPr/>
      <dgm:t>
        <a:bodyPr/>
        <a:lstStyle/>
        <a:p>
          <a:endParaRPr lang="en-US" sz="500" b="0" i="0">
            <a:latin typeface="Rockwell Condensed" panose="02060603050405020104" pitchFamily="18" charset="77"/>
          </a:endParaRPr>
        </a:p>
      </dgm:t>
    </dgm:pt>
    <dgm:pt modelId="{5510A5BB-37C2-4D44-A05F-561BA8880FCA}" type="sibTrans" cxnId="{8928CE32-F125-BD4B-90B4-0AD70C4D8ED3}">
      <dgm:prSet/>
      <dgm:spPr/>
      <dgm:t>
        <a:bodyPr/>
        <a:lstStyle/>
        <a:p>
          <a:endParaRPr lang="en-US" sz="1800" b="0" i="0">
            <a:latin typeface="Rockwell Condensed" panose="02060603050405020104" pitchFamily="18" charset="77"/>
          </a:endParaRPr>
        </a:p>
      </dgm:t>
    </dgm:pt>
    <dgm:pt modelId="{CF21BF30-F841-D641-848F-92E897CDA754}" type="pres">
      <dgm:prSet presAssocID="{E57B0F64-9C1B-2B4A-8DC4-B6C789BCEA3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6E422D9-F0A7-2748-8A45-98C27F708E89}" type="pres">
      <dgm:prSet presAssocID="{86F2F439-99F6-DB45-8A47-F35C7A116350}" presName="centerShape" presStyleLbl="node0" presStyleIdx="0" presStyleCnt="1"/>
      <dgm:spPr/>
    </dgm:pt>
    <dgm:pt modelId="{30FDC1CF-80B7-944B-B72E-AC33BA8B590E}" type="pres">
      <dgm:prSet presAssocID="{E52B0547-E1BD-EF4A-9C20-6935836DDFA1}" presName="Name9" presStyleLbl="parChTrans1D2" presStyleIdx="0" presStyleCnt="8"/>
      <dgm:spPr/>
    </dgm:pt>
    <dgm:pt modelId="{621FA65D-2374-5949-90F0-2E6A6CBD0F25}" type="pres">
      <dgm:prSet presAssocID="{E52B0547-E1BD-EF4A-9C20-6935836DDFA1}" presName="connTx" presStyleLbl="parChTrans1D2" presStyleIdx="0" presStyleCnt="8"/>
      <dgm:spPr/>
    </dgm:pt>
    <dgm:pt modelId="{3ABD8C40-A2CA-1C4B-8C4A-476C0BCA9662}" type="pres">
      <dgm:prSet presAssocID="{0544F81D-2DDE-4542-883F-A769D284BFCC}" presName="node" presStyleLbl="node1" presStyleIdx="0" presStyleCnt="8">
        <dgm:presLayoutVars>
          <dgm:bulletEnabled val="1"/>
        </dgm:presLayoutVars>
      </dgm:prSet>
      <dgm:spPr/>
    </dgm:pt>
    <dgm:pt modelId="{EB920687-63A6-0545-AA72-BB4DAD8B40B7}" type="pres">
      <dgm:prSet presAssocID="{9ABF63A4-BCB7-144A-8460-A8396D53A1D4}" presName="Name9" presStyleLbl="parChTrans1D2" presStyleIdx="1" presStyleCnt="8"/>
      <dgm:spPr/>
    </dgm:pt>
    <dgm:pt modelId="{647BDC1E-C1D3-594F-87A3-A07D9D5C8A88}" type="pres">
      <dgm:prSet presAssocID="{9ABF63A4-BCB7-144A-8460-A8396D53A1D4}" presName="connTx" presStyleLbl="parChTrans1D2" presStyleIdx="1" presStyleCnt="8"/>
      <dgm:spPr/>
    </dgm:pt>
    <dgm:pt modelId="{6859DF2C-4E0B-5646-A93E-F636FF93251D}" type="pres">
      <dgm:prSet presAssocID="{2C096291-5519-5548-8531-EEE2921FA55D}" presName="node" presStyleLbl="node1" presStyleIdx="1" presStyleCnt="8">
        <dgm:presLayoutVars>
          <dgm:bulletEnabled val="1"/>
        </dgm:presLayoutVars>
      </dgm:prSet>
      <dgm:spPr/>
    </dgm:pt>
    <dgm:pt modelId="{DB3AAF0A-0A00-5A43-A3AF-5D46B24BE3A4}" type="pres">
      <dgm:prSet presAssocID="{8B8B8CAA-31D5-7B46-AF3C-A8CDC1EFFE42}" presName="Name9" presStyleLbl="parChTrans1D2" presStyleIdx="2" presStyleCnt="8"/>
      <dgm:spPr/>
    </dgm:pt>
    <dgm:pt modelId="{4DF2D09D-3F01-7F47-8CD5-EF39E8A9B651}" type="pres">
      <dgm:prSet presAssocID="{8B8B8CAA-31D5-7B46-AF3C-A8CDC1EFFE42}" presName="connTx" presStyleLbl="parChTrans1D2" presStyleIdx="2" presStyleCnt="8"/>
      <dgm:spPr/>
    </dgm:pt>
    <dgm:pt modelId="{FBA5AACE-B70C-AC47-86DF-202A517F1ECA}" type="pres">
      <dgm:prSet presAssocID="{8BD77A45-DE38-D64D-AB40-B8190E017B6C}" presName="node" presStyleLbl="node1" presStyleIdx="2" presStyleCnt="8">
        <dgm:presLayoutVars>
          <dgm:bulletEnabled val="1"/>
        </dgm:presLayoutVars>
      </dgm:prSet>
      <dgm:spPr/>
    </dgm:pt>
    <dgm:pt modelId="{211FBC99-0DD1-7346-90CB-51474C58A4AF}" type="pres">
      <dgm:prSet presAssocID="{0330E38C-1023-8D4B-83A8-DDC03D2E7831}" presName="Name9" presStyleLbl="parChTrans1D2" presStyleIdx="3" presStyleCnt="8"/>
      <dgm:spPr/>
    </dgm:pt>
    <dgm:pt modelId="{55E6BCEF-2935-3F4E-8898-E785303C3BC1}" type="pres">
      <dgm:prSet presAssocID="{0330E38C-1023-8D4B-83A8-DDC03D2E7831}" presName="connTx" presStyleLbl="parChTrans1D2" presStyleIdx="3" presStyleCnt="8"/>
      <dgm:spPr/>
    </dgm:pt>
    <dgm:pt modelId="{2774A024-DF34-514D-A517-21D36C74ECB7}" type="pres">
      <dgm:prSet presAssocID="{27583962-C044-EE49-919D-105AD73749F4}" presName="node" presStyleLbl="node1" presStyleIdx="3" presStyleCnt="8">
        <dgm:presLayoutVars>
          <dgm:bulletEnabled val="1"/>
        </dgm:presLayoutVars>
      </dgm:prSet>
      <dgm:spPr/>
    </dgm:pt>
    <dgm:pt modelId="{3387DBC6-CA98-4448-9A42-D1233184EB0E}" type="pres">
      <dgm:prSet presAssocID="{C843A686-BAA6-6546-B831-826F9C1A3CDA}" presName="Name9" presStyleLbl="parChTrans1D2" presStyleIdx="4" presStyleCnt="8"/>
      <dgm:spPr/>
    </dgm:pt>
    <dgm:pt modelId="{0F5D7A04-4379-EC4F-AE3D-9BECDC07977A}" type="pres">
      <dgm:prSet presAssocID="{C843A686-BAA6-6546-B831-826F9C1A3CDA}" presName="connTx" presStyleLbl="parChTrans1D2" presStyleIdx="4" presStyleCnt="8"/>
      <dgm:spPr/>
    </dgm:pt>
    <dgm:pt modelId="{871D3A33-A386-0543-9CC2-9D16241860E5}" type="pres">
      <dgm:prSet presAssocID="{C6D03251-8AD2-174D-840C-2A81B83F39D5}" presName="node" presStyleLbl="node1" presStyleIdx="4" presStyleCnt="8">
        <dgm:presLayoutVars>
          <dgm:bulletEnabled val="1"/>
        </dgm:presLayoutVars>
      </dgm:prSet>
      <dgm:spPr/>
    </dgm:pt>
    <dgm:pt modelId="{263C5519-9335-6440-92C9-86B1FCC79E35}" type="pres">
      <dgm:prSet presAssocID="{8B075883-E49A-A248-9693-501A21148D0B}" presName="Name9" presStyleLbl="parChTrans1D2" presStyleIdx="5" presStyleCnt="8"/>
      <dgm:spPr/>
    </dgm:pt>
    <dgm:pt modelId="{4A7AB148-8E80-9141-8141-4AAB72EABE6B}" type="pres">
      <dgm:prSet presAssocID="{8B075883-E49A-A248-9693-501A21148D0B}" presName="connTx" presStyleLbl="parChTrans1D2" presStyleIdx="5" presStyleCnt="8"/>
      <dgm:spPr/>
    </dgm:pt>
    <dgm:pt modelId="{9E3F240A-C08C-044F-BA19-39C9EDCADE8D}" type="pres">
      <dgm:prSet presAssocID="{DD8013B7-8497-DD4E-AFCC-95E21DC2A283}" presName="node" presStyleLbl="node1" presStyleIdx="5" presStyleCnt="8">
        <dgm:presLayoutVars>
          <dgm:bulletEnabled val="1"/>
        </dgm:presLayoutVars>
      </dgm:prSet>
      <dgm:spPr/>
    </dgm:pt>
    <dgm:pt modelId="{74EB8065-CA52-FE44-84D5-610FFFF27463}" type="pres">
      <dgm:prSet presAssocID="{B4B763BE-2E2B-214B-B4D0-DA83CB95E889}" presName="Name9" presStyleLbl="parChTrans1D2" presStyleIdx="6" presStyleCnt="8"/>
      <dgm:spPr/>
    </dgm:pt>
    <dgm:pt modelId="{EAB36747-C9D8-064B-AF94-68061266B6D7}" type="pres">
      <dgm:prSet presAssocID="{B4B763BE-2E2B-214B-B4D0-DA83CB95E889}" presName="connTx" presStyleLbl="parChTrans1D2" presStyleIdx="6" presStyleCnt="8"/>
      <dgm:spPr/>
    </dgm:pt>
    <dgm:pt modelId="{99DE7789-1EC3-6D43-AB95-12C2FF6B2609}" type="pres">
      <dgm:prSet presAssocID="{4E41E217-1D4C-284A-A6D5-7E145BC5F7DB}" presName="node" presStyleLbl="node1" presStyleIdx="6" presStyleCnt="8">
        <dgm:presLayoutVars>
          <dgm:bulletEnabled val="1"/>
        </dgm:presLayoutVars>
      </dgm:prSet>
      <dgm:spPr/>
    </dgm:pt>
    <dgm:pt modelId="{A7E8FD89-8729-124D-BA68-625AF6BACAEC}" type="pres">
      <dgm:prSet presAssocID="{0674E005-7E70-E544-83C7-4F488BA62D88}" presName="Name9" presStyleLbl="parChTrans1D2" presStyleIdx="7" presStyleCnt="8"/>
      <dgm:spPr/>
    </dgm:pt>
    <dgm:pt modelId="{490D8B26-7220-1849-B410-C5CC904D8EFC}" type="pres">
      <dgm:prSet presAssocID="{0674E005-7E70-E544-83C7-4F488BA62D88}" presName="connTx" presStyleLbl="parChTrans1D2" presStyleIdx="7" presStyleCnt="8"/>
      <dgm:spPr/>
    </dgm:pt>
    <dgm:pt modelId="{12C1A2C1-58D1-3849-AAB7-8E004623C9FE}" type="pres">
      <dgm:prSet presAssocID="{45541C98-8A82-784C-BAC8-5EFAFB3C1C2F}" presName="node" presStyleLbl="node1" presStyleIdx="7" presStyleCnt="8">
        <dgm:presLayoutVars>
          <dgm:bulletEnabled val="1"/>
        </dgm:presLayoutVars>
      </dgm:prSet>
      <dgm:spPr/>
    </dgm:pt>
  </dgm:ptLst>
  <dgm:cxnLst>
    <dgm:cxn modelId="{749D2E13-F66F-7E4A-A47D-C830EFD941C8}" srcId="{86F2F439-99F6-DB45-8A47-F35C7A116350}" destId="{27583962-C044-EE49-919D-105AD73749F4}" srcOrd="3" destOrd="0" parTransId="{0330E38C-1023-8D4B-83A8-DDC03D2E7831}" sibTransId="{6297D73C-D4E0-7545-9917-66D4D6C6695B}"/>
    <dgm:cxn modelId="{D9DE7013-8F01-744B-A908-E7F5BD6246A5}" type="presOf" srcId="{0674E005-7E70-E544-83C7-4F488BA62D88}" destId="{490D8B26-7220-1849-B410-C5CC904D8EFC}" srcOrd="1" destOrd="0" presId="urn:microsoft.com/office/officeart/2005/8/layout/radial1"/>
    <dgm:cxn modelId="{78D77813-2BDC-6C4E-AB21-4F5B8BCD98B4}" type="presOf" srcId="{0674E005-7E70-E544-83C7-4F488BA62D88}" destId="{A7E8FD89-8729-124D-BA68-625AF6BACAEC}" srcOrd="0" destOrd="0" presId="urn:microsoft.com/office/officeart/2005/8/layout/radial1"/>
    <dgm:cxn modelId="{C62A9C19-CB52-2943-9185-F962A63BA173}" type="presOf" srcId="{DD8013B7-8497-DD4E-AFCC-95E21DC2A283}" destId="{9E3F240A-C08C-044F-BA19-39C9EDCADE8D}" srcOrd="0" destOrd="0" presId="urn:microsoft.com/office/officeart/2005/8/layout/radial1"/>
    <dgm:cxn modelId="{D6E2D11C-A695-024A-AD15-323380D13981}" type="presOf" srcId="{0544F81D-2DDE-4542-883F-A769D284BFCC}" destId="{3ABD8C40-A2CA-1C4B-8C4A-476C0BCA9662}" srcOrd="0" destOrd="0" presId="urn:microsoft.com/office/officeart/2005/8/layout/radial1"/>
    <dgm:cxn modelId="{12FBEF31-2280-C345-AC7A-119A9423DE7A}" srcId="{86F2F439-99F6-DB45-8A47-F35C7A116350}" destId="{4E41E217-1D4C-284A-A6D5-7E145BC5F7DB}" srcOrd="6" destOrd="0" parTransId="{B4B763BE-2E2B-214B-B4D0-DA83CB95E889}" sibTransId="{348C0CC1-4072-8949-B31D-157337432FAB}"/>
    <dgm:cxn modelId="{8928CE32-F125-BD4B-90B4-0AD70C4D8ED3}" srcId="{86F2F439-99F6-DB45-8A47-F35C7A116350}" destId="{45541C98-8A82-784C-BAC8-5EFAFB3C1C2F}" srcOrd="7" destOrd="0" parTransId="{0674E005-7E70-E544-83C7-4F488BA62D88}" sibTransId="{5510A5BB-37C2-4D44-A05F-561BA8880FCA}"/>
    <dgm:cxn modelId="{AF4AF639-FAB0-E249-8F0A-0B1A2F570688}" type="presOf" srcId="{86F2F439-99F6-DB45-8A47-F35C7A116350}" destId="{D6E422D9-F0A7-2748-8A45-98C27F708E89}" srcOrd="0" destOrd="0" presId="urn:microsoft.com/office/officeart/2005/8/layout/radial1"/>
    <dgm:cxn modelId="{C8D0163D-791D-A741-9633-303D4E652A00}" type="presOf" srcId="{E52B0547-E1BD-EF4A-9C20-6935836DDFA1}" destId="{621FA65D-2374-5949-90F0-2E6A6CBD0F25}" srcOrd="1" destOrd="0" presId="urn:microsoft.com/office/officeart/2005/8/layout/radial1"/>
    <dgm:cxn modelId="{A8AEA43F-5CD9-7048-B419-20A81FDF1E8C}" type="presOf" srcId="{E52B0547-E1BD-EF4A-9C20-6935836DDFA1}" destId="{30FDC1CF-80B7-944B-B72E-AC33BA8B590E}" srcOrd="0" destOrd="0" presId="urn:microsoft.com/office/officeart/2005/8/layout/radial1"/>
    <dgm:cxn modelId="{3F3F2440-A066-EC40-BC8C-BEC46BDC6C79}" type="presOf" srcId="{0330E38C-1023-8D4B-83A8-DDC03D2E7831}" destId="{55E6BCEF-2935-3F4E-8898-E785303C3BC1}" srcOrd="1" destOrd="0" presId="urn:microsoft.com/office/officeart/2005/8/layout/radial1"/>
    <dgm:cxn modelId="{B7DEDF4D-974C-BA49-8878-AC0417992939}" type="presOf" srcId="{9ABF63A4-BCB7-144A-8460-A8396D53A1D4}" destId="{647BDC1E-C1D3-594F-87A3-A07D9D5C8A88}" srcOrd="1" destOrd="0" presId="urn:microsoft.com/office/officeart/2005/8/layout/radial1"/>
    <dgm:cxn modelId="{620A4853-EA0A-7A43-A5A1-5D032690F866}" type="presOf" srcId="{8B075883-E49A-A248-9693-501A21148D0B}" destId="{4A7AB148-8E80-9141-8141-4AAB72EABE6B}" srcOrd="1" destOrd="0" presId="urn:microsoft.com/office/officeart/2005/8/layout/radial1"/>
    <dgm:cxn modelId="{50DFE253-622A-BC49-814C-DA5516BAC264}" srcId="{86F2F439-99F6-DB45-8A47-F35C7A116350}" destId="{2C096291-5519-5548-8531-EEE2921FA55D}" srcOrd="1" destOrd="0" parTransId="{9ABF63A4-BCB7-144A-8460-A8396D53A1D4}" sibTransId="{67394267-7F17-4243-AE67-655E54B8541C}"/>
    <dgm:cxn modelId="{47EA9F54-F116-8741-968C-DB56F8E27CBD}" type="presOf" srcId="{8B8B8CAA-31D5-7B46-AF3C-A8CDC1EFFE42}" destId="{4DF2D09D-3F01-7F47-8CD5-EF39E8A9B651}" srcOrd="1" destOrd="0" presId="urn:microsoft.com/office/officeart/2005/8/layout/radial1"/>
    <dgm:cxn modelId="{540B705D-C545-2E41-A1DC-F639D6B11DB4}" type="presOf" srcId="{C843A686-BAA6-6546-B831-826F9C1A3CDA}" destId="{3387DBC6-CA98-4448-9A42-D1233184EB0E}" srcOrd="0" destOrd="0" presId="urn:microsoft.com/office/officeart/2005/8/layout/radial1"/>
    <dgm:cxn modelId="{49F6885E-4E59-E746-B51E-437D33056B45}" type="presOf" srcId="{45541C98-8A82-784C-BAC8-5EFAFB3C1C2F}" destId="{12C1A2C1-58D1-3849-AAB7-8E004623C9FE}" srcOrd="0" destOrd="0" presId="urn:microsoft.com/office/officeart/2005/8/layout/radial1"/>
    <dgm:cxn modelId="{AB949B70-FF39-6A41-9F92-E0EBC21751B2}" srcId="{86F2F439-99F6-DB45-8A47-F35C7A116350}" destId="{C6D03251-8AD2-174D-840C-2A81B83F39D5}" srcOrd="4" destOrd="0" parTransId="{C843A686-BAA6-6546-B831-826F9C1A3CDA}" sibTransId="{9C1D89F2-81E7-F245-A577-42B1F07617AB}"/>
    <dgm:cxn modelId="{E440D47E-3C5E-1B44-B810-83A8EFDA20E6}" srcId="{E57B0F64-9C1B-2B4A-8DC4-B6C789BCEA39}" destId="{86F2F439-99F6-DB45-8A47-F35C7A116350}" srcOrd="0" destOrd="0" parTransId="{0D6D486B-8AAC-8545-B473-A0042779FB93}" sibTransId="{A7489B38-5E57-DB48-A0F4-50AE9124A36F}"/>
    <dgm:cxn modelId="{0149BC80-4D7D-0044-AB17-F8A87DC708BE}" srcId="{86F2F439-99F6-DB45-8A47-F35C7A116350}" destId="{DD8013B7-8497-DD4E-AFCC-95E21DC2A283}" srcOrd="5" destOrd="0" parTransId="{8B075883-E49A-A248-9693-501A21148D0B}" sibTransId="{6586043A-C4CC-1C4F-AA44-8F0CBFEC6564}"/>
    <dgm:cxn modelId="{1B20A894-A25A-9E44-BB49-434B0A0DF3FD}" type="presOf" srcId="{27583962-C044-EE49-919D-105AD73749F4}" destId="{2774A024-DF34-514D-A517-21D36C74ECB7}" srcOrd="0" destOrd="0" presId="urn:microsoft.com/office/officeart/2005/8/layout/radial1"/>
    <dgm:cxn modelId="{E3253C96-E9FE-C44B-9F62-E740E6A987CF}" type="presOf" srcId="{9ABF63A4-BCB7-144A-8460-A8396D53A1D4}" destId="{EB920687-63A6-0545-AA72-BB4DAD8B40B7}" srcOrd="0" destOrd="0" presId="urn:microsoft.com/office/officeart/2005/8/layout/radial1"/>
    <dgm:cxn modelId="{DF1A60A2-8FD7-A64E-8878-B496B32DFA68}" type="presOf" srcId="{8B8B8CAA-31D5-7B46-AF3C-A8CDC1EFFE42}" destId="{DB3AAF0A-0A00-5A43-A3AF-5D46B24BE3A4}" srcOrd="0" destOrd="0" presId="urn:microsoft.com/office/officeart/2005/8/layout/radial1"/>
    <dgm:cxn modelId="{0AF0D5A8-9AA6-1B4D-9094-E96E0C639E6D}" type="presOf" srcId="{B4B763BE-2E2B-214B-B4D0-DA83CB95E889}" destId="{74EB8065-CA52-FE44-84D5-610FFFF27463}" srcOrd="0" destOrd="0" presId="urn:microsoft.com/office/officeart/2005/8/layout/radial1"/>
    <dgm:cxn modelId="{8913B5AA-3235-6145-95AB-4A179863C103}" type="presOf" srcId="{2C096291-5519-5548-8531-EEE2921FA55D}" destId="{6859DF2C-4E0B-5646-A93E-F636FF93251D}" srcOrd="0" destOrd="0" presId="urn:microsoft.com/office/officeart/2005/8/layout/radial1"/>
    <dgm:cxn modelId="{D227E4B2-2454-0B49-A451-8E6BA2307E6E}" type="presOf" srcId="{C6D03251-8AD2-174D-840C-2A81B83F39D5}" destId="{871D3A33-A386-0543-9CC2-9D16241860E5}" srcOrd="0" destOrd="0" presId="urn:microsoft.com/office/officeart/2005/8/layout/radial1"/>
    <dgm:cxn modelId="{3EEA81BD-998F-794F-91BD-1E662272D150}" type="presOf" srcId="{0330E38C-1023-8D4B-83A8-DDC03D2E7831}" destId="{211FBC99-0DD1-7346-90CB-51474C58A4AF}" srcOrd="0" destOrd="0" presId="urn:microsoft.com/office/officeart/2005/8/layout/radial1"/>
    <dgm:cxn modelId="{C14323C4-B144-C846-932E-5350AB5E5556}" type="presOf" srcId="{C843A686-BAA6-6546-B831-826F9C1A3CDA}" destId="{0F5D7A04-4379-EC4F-AE3D-9BECDC07977A}" srcOrd="1" destOrd="0" presId="urn:microsoft.com/office/officeart/2005/8/layout/radial1"/>
    <dgm:cxn modelId="{2AAFC0CA-7910-F84C-9723-C2BCC055CC8B}" type="presOf" srcId="{8B075883-E49A-A248-9693-501A21148D0B}" destId="{263C5519-9335-6440-92C9-86B1FCC79E35}" srcOrd="0" destOrd="0" presId="urn:microsoft.com/office/officeart/2005/8/layout/radial1"/>
    <dgm:cxn modelId="{2E0A3DCF-8D03-F141-9F69-4FD42651384E}" type="presOf" srcId="{E57B0F64-9C1B-2B4A-8DC4-B6C789BCEA39}" destId="{CF21BF30-F841-D641-848F-92E897CDA754}" srcOrd="0" destOrd="0" presId="urn:microsoft.com/office/officeart/2005/8/layout/radial1"/>
    <dgm:cxn modelId="{0F5F82D6-E7C2-674F-8118-B0FA95B94A4B}" type="presOf" srcId="{8BD77A45-DE38-D64D-AB40-B8190E017B6C}" destId="{FBA5AACE-B70C-AC47-86DF-202A517F1ECA}" srcOrd="0" destOrd="0" presId="urn:microsoft.com/office/officeart/2005/8/layout/radial1"/>
    <dgm:cxn modelId="{D7B6F4DD-69C1-6349-A8AC-C90A76A7F202}" type="presOf" srcId="{4E41E217-1D4C-284A-A6D5-7E145BC5F7DB}" destId="{99DE7789-1EC3-6D43-AB95-12C2FF6B2609}" srcOrd="0" destOrd="0" presId="urn:microsoft.com/office/officeart/2005/8/layout/radial1"/>
    <dgm:cxn modelId="{9448F1F9-3553-9040-AEB7-4BC52F8C2755}" type="presOf" srcId="{B4B763BE-2E2B-214B-B4D0-DA83CB95E889}" destId="{EAB36747-C9D8-064B-AF94-68061266B6D7}" srcOrd="1" destOrd="0" presId="urn:microsoft.com/office/officeart/2005/8/layout/radial1"/>
    <dgm:cxn modelId="{F19266FC-7972-014D-B3EA-E05201652197}" srcId="{86F2F439-99F6-DB45-8A47-F35C7A116350}" destId="{0544F81D-2DDE-4542-883F-A769D284BFCC}" srcOrd="0" destOrd="0" parTransId="{E52B0547-E1BD-EF4A-9C20-6935836DDFA1}" sibTransId="{E1E5ECAC-3527-8F4D-8AE9-77CAA5098782}"/>
    <dgm:cxn modelId="{60BDD3FD-66AC-084B-A94B-DA00FCBB42E2}" srcId="{86F2F439-99F6-DB45-8A47-F35C7A116350}" destId="{8BD77A45-DE38-D64D-AB40-B8190E017B6C}" srcOrd="2" destOrd="0" parTransId="{8B8B8CAA-31D5-7B46-AF3C-A8CDC1EFFE42}" sibTransId="{FD2FEFEC-94E6-F249-91C0-D10BBDF144A6}"/>
    <dgm:cxn modelId="{FB77DC3A-BBE7-1648-AF76-F07685B9082D}" type="presParOf" srcId="{CF21BF30-F841-D641-848F-92E897CDA754}" destId="{D6E422D9-F0A7-2748-8A45-98C27F708E89}" srcOrd="0" destOrd="0" presId="urn:microsoft.com/office/officeart/2005/8/layout/radial1"/>
    <dgm:cxn modelId="{05E2101E-4A64-2544-824D-41344286A3CC}" type="presParOf" srcId="{CF21BF30-F841-D641-848F-92E897CDA754}" destId="{30FDC1CF-80B7-944B-B72E-AC33BA8B590E}" srcOrd="1" destOrd="0" presId="urn:microsoft.com/office/officeart/2005/8/layout/radial1"/>
    <dgm:cxn modelId="{ED25D3DE-8ED6-A642-9F41-E4B02CDE7F6B}" type="presParOf" srcId="{30FDC1CF-80B7-944B-B72E-AC33BA8B590E}" destId="{621FA65D-2374-5949-90F0-2E6A6CBD0F25}" srcOrd="0" destOrd="0" presId="urn:microsoft.com/office/officeart/2005/8/layout/radial1"/>
    <dgm:cxn modelId="{BFBBD41C-782B-804F-AF01-FC440F1F60C5}" type="presParOf" srcId="{CF21BF30-F841-D641-848F-92E897CDA754}" destId="{3ABD8C40-A2CA-1C4B-8C4A-476C0BCA9662}" srcOrd="2" destOrd="0" presId="urn:microsoft.com/office/officeart/2005/8/layout/radial1"/>
    <dgm:cxn modelId="{8DD74B88-AAF7-ED46-8CF1-FFC8822D1355}" type="presParOf" srcId="{CF21BF30-F841-D641-848F-92E897CDA754}" destId="{EB920687-63A6-0545-AA72-BB4DAD8B40B7}" srcOrd="3" destOrd="0" presId="urn:microsoft.com/office/officeart/2005/8/layout/radial1"/>
    <dgm:cxn modelId="{D70EF762-8592-D049-920A-B236FCE7623B}" type="presParOf" srcId="{EB920687-63A6-0545-AA72-BB4DAD8B40B7}" destId="{647BDC1E-C1D3-594F-87A3-A07D9D5C8A88}" srcOrd="0" destOrd="0" presId="urn:microsoft.com/office/officeart/2005/8/layout/radial1"/>
    <dgm:cxn modelId="{BF31D5EA-4F5F-FF48-A722-C0E7C6E22F68}" type="presParOf" srcId="{CF21BF30-F841-D641-848F-92E897CDA754}" destId="{6859DF2C-4E0B-5646-A93E-F636FF93251D}" srcOrd="4" destOrd="0" presId="urn:microsoft.com/office/officeart/2005/8/layout/radial1"/>
    <dgm:cxn modelId="{1885BEBD-5D13-B244-97FD-F7A73E321A12}" type="presParOf" srcId="{CF21BF30-F841-D641-848F-92E897CDA754}" destId="{DB3AAF0A-0A00-5A43-A3AF-5D46B24BE3A4}" srcOrd="5" destOrd="0" presId="urn:microsoft.com/office/officeart/2005/8/layout/radial1"/>
    <dgm:cxn modelId="{A71D11D9-9593-314B-9D5C-2B54AAECD67D}" type="presParOf" srcId="{DB3AAF0A-0A00-5A43-A3AF-5D46B24BE3A4}" destId="{4DF2D09D-3F01-7F47-8CD5-EF39E8A9B651}" srcOrd="0" destOrd="0" presId="urn:microsoft.com/office/officeart/2005/8/layout/radial1"/>
    <dgm:cxn modelId="{CEF93686-322E-4042-A1A2-303D9207B6C9}" type="presParOf" srcId="{CF21BF30-F841-D641-848F-92E897CDA754}" destId="{FBA5AACE-B70C-AC47-86DF-202A517F1ECA}" srcOrd="6" destOrd="0" presId="urn:microsoft.com/office/officeart/2005/8/layout/radial1"/>
    <dgm:cxn modelId="{B3F1E8A5-B5F4-7644-8985-1195DEC0E8F7}" type="presParOf" srcId="{CF21BF30-F841-D641-848F-92E897CDA754}" destId="{211FBC99-0DD1-7346-90CB-51474C58A4AF}" srcOrd="7" destOrd="0" presId="urn:microsoft.com/office/officeart/2005/8/layout/radial1"/>
    <dgm:cxn modelId="{5E00CC8A-2903-7D4E-B1E1-FF9200A7E897}" type="presParOf" srcId="{211FBC99-0DD1-7346-90CB-51474C58A4AF}" destId="{55E6BCEF-2935-3F4E-8898-E785303C3BC1}" srcOrd="0" destOrd="0" presId="urn:microsoft.com/office/officeart/2005/8/layout/radial1"/>
    <dgm:cxn modelId="{5FE4F41A-131F-ED46-8753-C1A5C21B7106}" type="presParOf" srcId="{CF21BF30-F841-D641-848F-92E897CDA754}" destId="{2774A024-DF34-514D-A517-21D36C74ECB7}" srcOrd="8" destOrd="0" presId="urn:microsoft.com/office/officeart/2005/8/layout/radial1"/>
    <dgm:cxn modelId="{A17C0CC5-7616-1443-8C01-44468A352982}" type="presParOf" srcId="{CF21BF30-F841-D641-848F-92E897CDA754}" destId="{3387DBC6-CA98-4448-9A42-D1233184EB0E}" srcOrd="9" destOrd="0" presId="urn:microsoft.com/office/officeart/2005/8/layout/radial1"/>
    <dgm:cxn modelId="{88241245-EC40-AA44-9112-153A12E07FE1}" type="presParOf" srcId="{3387DBC6-CA98-4448-9A42-D1233184EB0E}" destId="{0F5D7A04-4379-EC4F-AE3D-9BECDC07977A}" srcOrd="0" destOrd="0" presId="urn:microsoft.com/office/officeart/2005/8/layout/radial1"/>
    <dgm:cxn modelId="{42897852-E82C-C249-9801-7D74E11F044B}" type="presParOf" srcId="{CF21BF30-F841-D641-848F-92E897CDA754}" destId="{871D3A33-A386-0543-9CC2-9D16241860E5}" srcOrd="10" destOrd="0" presId="urn:microsoft.com/office/officeart/2005/8/layout/radial1"/>
    <dgm:cxn modelId="{9F0A01C3-289F-874E-923A-159773D917C7}" type="presParOf" srcId="{CF21BF30-F841-D641-848F-92E897CDA754}" destId="{263C5519-9335-6440-92C9-86B1FCC79E35}" srcOrd="11" destOrd="0" presId="urn:microsoft.com/office/officeart/2005/8/layout/radial1"/>
    <dgm:cxn modelId="{58479807-1CED-2B4B-8F70-6B45907CCFBA}" type="presParOf" srcId="{263C5519-9335-6440-92C9-86B1FCC79E35}" destId="{4A7AB148-8E80-9141-8141-4AAB72EABE6B}" srcOrd="0" destOrd="0" presId="urn:microsoft.com/office/officeart/2005/8/layout/radial1"/>
    <dgm:cxn modelId="{D88FD590-3201-9041-AFE2-080BF745537F}" type="presParOf" srcId="{CF21BF30-F841-D641-848F-92E897CDA754}" destId="{9E3F240A-C08C-044F-BA19-39C9EDCADE8D}" srcOrd="12" destOrd="0" presId="urn:microsoft.com/office/officeart/2005/8/layout/radial1"/>
    <dgm:cxn modelId="{D71FA1F5-1B30-834D-A50F-D9A7006842F9}" type="presParOf" srcId="{CF21BF30-F841-D641-848F-92E897CDA754}" destId="{74EB8065-CA52-FE44-84D5-610FFFF27463}" srcOrd="13" destOrd="0" presId="urn:microsoft.com/office/officeart/2005/8/layout/radial1"/>
    <dgm:cxn modelId="{2B2BE424-D13D-4A45-A22B-F16690B5D46D}" type="presParOf" srcId="{74EB8065-CA52-FE44-84D5-610FFFF27463}" destId="{EAB36747-C9D8-064B-AF94-68061266B6D7}" srcOrd="0" destOrd="0" presId="urn:microsoft.com/office/officeart/2005/8/layout/radial1"/>
    <dgm:cxn modelId="{9737252E-F727-FE4B-AC70-062687DFA601}" type="presParOf" srcId="{CF21BF30-F841-D641-848F-92E897CDA754}" destId="{99DE7789-1EC3-6D43-AB95-12C2FF6B2609}" srcOrd="14" destOrd="0" presId="urn:microsoft.com/office/officeart/2005/8/layout/radial1"/>
    <dgm:cxn modelId="{098695EF-F383-AC4C-AF33-55BE92D6910C}" type="presParOf" srcId="{CF21BF30-F841-D641-848F-92E897CDA754}" destId="{A7E8FD89-8729-124D-BA68-625AF6BACAEC}" srcOrd="15" destOrd="0" presId="urn:microsoft.com/office/officeart/2005/8/layout/radial1"/>
    <dgm:cxn modelId="{3B757708-F289-B646-82D8-630C69F05B78}" type="presParOf" srcId="{A7E8FD89-8729-124D-BA68-625AF6BACAEC}" destId="{490D8B26-7220-1849-B410-C5CC904D8EFC}" srcOrd="0" destOrd="0" presId="urn:microsoft.com/office/officeart/2005/8/layout/radial1"/>
    <dgm:cxn modelId="{8DECE34F-E759-B648-8BA9-BE9E058AE06E}" type="presParOf" srcId="{CF21BF30-F841-D641-848F-92E897CDA754}" destId="{12C1A2C1-58D1-3849-AAB7-8E004623C9FE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9904FE-1E42-8A4B-ABE3-BFEA7173E13A}" type="doc">
      <dgm:prSet loTypeId="urn:microsoft.com/office/officeart/2005/8/layout/list1" loCatId="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FCB49A0E-885A-8E49-B1BD-21901231E354}">
      <dgm:prSet phldrT="[Text]"/>
      <dgm:spPr/>
      <dgm:t>
        <a:bodyPr/>
        <a:lstStyle/>
        <a:p>
          <a:r>
            <a:rPr lang="en-US" dirty="0"/>
            <a:t>Save money</a:t>
          </a:r>
        </a:p>
      </dgm:t>
    </dgm:pt>
    <dgm:pt modelId="{C80960F3-FF33-AA4C-A5F4-834742D3F676}" type="parTrans" cxnId="{C260BA49-4D75-C744-8DBD-FAA1951AC086}">
      <dgm:prSet/>
      <dgm:spPr/>
      <dgm:t>
        <a:bodyPr/>
        <a:lstStyle/>
        <a:p>
          <a:endParaRPr lang="en-US"/>
        </a:p>
      </dgm:t>
    </dgm:pt>
    <dgm:pt modelId="{8A975B2F-5476-5F45-BD8D-660C274179CF}" type="sibTrans" cxnId="{C260BA49-4D75-C744-8DBD-FAA1951AC086}">
      <dgm:prSet/>
      <dgm:spPr/>
      <dgm:t>
        <a:bodyPr/>
        <a:lstStyle/>
        <a:p>
          <a:endParaRPr lang="en-US"/>
        </a:p>
      </dgm:t>
    </dgm:pt>
    <dgm:pt modelId="{A958290B-4A6C-2C4F-B8A4-14642BD14683}">
      <dgm:prSet phldrT="[Text]"/>
      <dgm:spPr/>
      <dgm:t>
        <a:bodyPr/>
        <a:lstStyle/>
        <a:p>
          <a:r>
            <a:rPr lang="en-US" dirty="0"/>
            <a:t>Have more options to choose were to live</a:t>
          </a:r>
        </a:p>
      </dgm:t>
    </dgm:pt>
    <dgm:pt modelId="{7ECD4EC4-7B58-3646-8713-6FC63FDC8E2B}" type="parTrans" cxnId="{F3622BAD-54B5-AD42-BC64-9062DFA8CBB8}">
      <dgm:prSet/>
      <dgm:spPr/>
      <dgm:t>
        <a:bodyPr/>
        <a:lstStyle/>
        <a:p>
          <a:endParaRPr lang="en-US"/>
        </a:p>
      </dgm:t>
    </dgm:pt>
    <dgm:pt modelId="{9B1FCD59-1C92-AB48-826B-9B82D5B48D90}" type="sibTrans" cxnId="{F3622BAD-54B5-AD42-BC64-9062DFA8CBB8}">
      <dgm:prSet/>
      <dgm:spPr/>
      <dgm:t>
        <a:bodyPr/>
        <a:lstStyle/>
        <a:p>
          <a:endParaRPr lang="en-US"/>
        </a:p>
      </dgm:t>
    </dgm:pt>
    <dgm:pt modelId="{B8C6320B-5150-0D4F-9362-15BCF1E754CE}">
      <dgm:prSet phldrT="[Text]"/>
      <dgm:spPr/>
      <dgm:t>
        <a:bodyPr/>
        <a:lstStyle/>
        <a:p>
          <a:r>
            <a:rPr lang="en-US" dirty="0"/>
            <a:t>Reduce the number of buses needed</a:t>
          </a:r>
        </a:p>
      </dgm:t>
    </dgm:pt>
    <dgm:pt modelId="{39D7ADF9-54A3-9F4A-8E61-C66976F88B73}" type="parTrans" cxnId="{0E3B0907-EC42-ED49-8B6A-0E598CC1F330}">
      <dgm:prSet/>
      <dgm:spPr/>
      <dgm:t>
        <a:bodyPr/>
        <a:lstStyle/>
        <a:p>
          <a:endParaRPr lang="en-US"/>
        </a:p>
      </dgm:t>
    </dgm:pt>
    <dgm:pt modelId="{E6FC64EF-A9DA-2D4C-9334-D420331F3D96}" type="sibTrans" cxnId="{0E3B0907-EC42-ED49-8B6A-0E598CC1F330}">
      <dgm:prSet/>
      <dgm:spPr/>
      <dgm:t>
        <a:bodyPr/>
        <a:lstStyle/>
        <a:p>
          <a:endParaRPr lang="en-US"/>
        </a:p>
      </dgm:t>
    </dgm:pt>
    <dgm:pt modelId="{FB0244E7-E852-054F-A9A9-BD5EDF10F976}">
      <dgm:prSet/>
      <dgm:spPr/>
      <dgm:t>
        <a:bodyPr/>
        <a:lstStyle/>
        <a:p>
          <a:r>
            <a:rPr lang="en-US" dirty="0"/>
            <a:t>Have a safe travel</a:t>
          </a:r>
        </a:p>
      </dgm:t>
    </dgm:pt>
    <dgm:pt modelId="{236D9E44-DCF8-6340-B6A5-452BBB1D8F66}" type="parTrans" cxnId="{EC7A480A-4933-BD4A-A67F-FC46D297955F}">
      <dgm:prSet/>
      <dgm:spPr/>
      <dgm:t>
        <a:bodyPr/>
        <a:lstStyle/>
        <a:p>
          <a:endParaRPr lang="en-US"/>
        </a:p>
      </dgm:t>
    </dgm:pt>
    <dgm:pt modelId="{031584D5-3718-BA45-A334-9ECC7EFDC7CE}" type="sibTrans" cxnId="{EC7A480A-4933-BD4A-A67F-FC46D297955F}">
      <dgm:prSet/>
      <dgm:spPr/>
      <dgm:t>
        <a:bodyPr/>
        <a:lstStyle/>
        <a:p>
          <a:endParaRPr lang="en-US"/>
        </a:p>
      </dgm:t>
    </dgm:pt>
    <dgm:pt modelId="{F6B2936C-301D-234C-9CD1-4AD64BA86CF6}" type="pres">
      <dgm:prSet presAssocID="{F19904FE-1E42-8A4B-ABE3-BFEA7173E13A}" presName="linear" presStyleCnt="0">
        <dgm:presLayoutVars>
          <dgm:dir/>
          <dgm:animLvl val="lvl"/>
          <dgm:resizeHandles val="exact"/>
        </dgm:presLayoutVars>
      </dgm:prSet>
      <dgm:spPr/>
    </dgm:pt>
    <dgm:pt modelId="{89564A27-166D-4E41-931B-9DFC7A642FD1}" type="pres">
      <dgm:prSet presAssocID="{FCB49A0E-885A-8E49-B1BD-21901231E354}" presName="parentLin" presStyleCnt="0"/>
      <dgm:spPr/>
    </dgm:pt>
    <dgm:pt modelId="{363692B6-9AF2-E846-860B-99E3CCFD39DF}" type="pres">
      <dgm:prSet presAssocID="{FCB49A0E-885A-8E49-B1BD-21901231E354}" presName="parentLeftMargin" presStyleLbl="node1" presStyleIdx="0" presStyleCnt="4"/>
      <dgm:spPr/>
    </dgm:pt>
    <dgm:pt modelId="{80999280-0A44-B44A-81F4-4AA9D0614144}" type="pres">
      <dgm:prSet presAssocID="{FCB49A0E-885A-8E49-B1BD-21901231E3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AD9D13-3F5F-D541-9513-06DAE595C656}" type="pres">
      <dgm:prSet presAssocID="{FCB49A0E-885A-8E49-B1BD-21901231E354}" presName="negativeSpace" presStyleCnt="0"/>
      <dgm:spPr/>
    </dgm:pt>
    <dgm:pt modelId="{0F1B607D-06AD-C149-B845-94437DD96646}" type="pres">
      <dgm:prSet presAssocID="{FCB49A0E-885A-8E49-B1BD-21901231E354}" presName="childText" presStyleLbl="conFgAcc1" presStyleIdx="0" presStyleCnt="4">
        <dgm:presLayoutVars>
          <dgm:bulletEnabled val="1"/>
        </dgm:presLayoutVars>
      </dgm:prSet>
      <dgm:spPr/>
    </dgm:pt>
    <dgm:pt modelId="{DFB500AA-DB1A-2043-819C-EE2B0A9E5FC5}" type="pres">
      <dgm:prSet presAssocID="{8A975B2F-5476-5F45-BD8D-660C274179CF}" presName="spaceBetweenRectangles" presStyleCnt="0"/>
      <dgm:spPr/>
    </dgm:pt>
    <dgm:pt modelId="{0CDFC315-E37C-9447-8D1F-FB734208EB29}" type="pres">
      <dgm:prSet presAssocID="{A958290B-4A6C-2C4F-B8A4-14642BD14683}" presName="parentLin" presStyleCnt="0"/>
      <dgm:spPr/>
    </dgm:pt>
    <dgm:pt modelId="{62699D49-1CCD-194B-A429-FD6B6C6701AC}" type="pres">
      <dgm:prSet presAssocID="{A958290B-4A6C-2C4F-B8A4-14642BD14683}" presName="parentLeftMargin" presStyleLbl="node1" presStyleIdx="0" presStyleCnt="4"/>
      <dgm:spPr/>
    </dgm:pt>
    <dgm:pt modelId="{CB6E03E9-0E8F-CA4C-8690-2BDD41A6E40F}" type="pres">
      <dgm:prSet presAssocID="{A958290B-4A6C-2C4F-B8A4-14642BD1468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E52C926-3F16-2240-ADB3-9930D496747F}" type="pres">
      <dgm:prSet presAssocID="{A958290B-4A6C-2C4F-B8A4-14642BD14683}" presName="negativeSpace" presStyleCnt="0"/>
      <dgm:spPr/>
    </dgm:pt>
    <dgm:pt modelId="{97122E34-B499-8849-B70D-6624D174BC38}" type="pres">
      <dgm:prSet presAssocID="{A958290B-4A6C-2C4F-B8A4-14642BD14683}" presName="childText" presStyleLbl="conFgAcc1" presStyleIdx="1" presStyleCnt="4">
        <dgm:presLayoutVars>
          <dgm:bulletEnabled val="1"/>
        </dgm:presLayoutVars>
      </dgm:prSet>
      <dgm:spPr/>
    </dgm:pt>
    <dgm:pt modelId="{7BDAC140-E9F3-4A47-A442-16426BEE4EE4}" type="pres">
      <dgm:prSet presAssocID="{9B1FCD59-1C92-AB48-826B-9B82D5B48D90}" presName="spaceBetweenRectangles" presStyleCnt="0"/>
      <dgm:spPr/>
    </dgm:pt>
    <dgm:pt modelId="{D0D6F828-A55F-5844-8E59-00E66E27ED5C}" type="pres">
      <dgm:prSet presAssocID="{B8C6320B-5150-0D4F-9362-15BCF1E754CE}" presName="parentLin" presStyleCnt="0"/>
      <dgm:spPr/>
    </dgm:pt>
    <dgm:pt modelId="{DA5CA769-C4E2-144A-87B0-D5FA307BCA7D}" type="pres">
      <dgm:prSet presAssocID="{B8C6320B-5150-0D4F-9362-15BCF1E754CE}" presName="parentLeftMargin" presStyleLbl="node1" presStyleIdx="1" presStyleCnt="4"/>
      <dgm:spPr/>
    </dgm:pt>
    <dgm:pt modelId="{B45FBF09-FB0D-1643-B3F3-83F9228B74AA}" type="pres">
      <dgm:prSet presAssocID="{B8C6320B-5150-0D4F-9362-15BCF1E754C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C5021A-7664-4D4A-AC17-FA3DADEBBAB8}" type="pres">
      <dgm:prSet presAssocID="{B8C6320B-5150-0D4F-9362-15BCF1E754CE}" presName="negativeSpace" presStyleCnt="0"/>
      <dgm:spPr/>
    </dgm:pt>
    <dgm:pt modelId="{D9020D4E-FFF6-1845-9818-086CF33AB8FB}" type="pres">
      <dgm:prSet presAssocID="{B8C6320B-5150-0D4F-9362-15BCF1E754CE}" presName="childText" presStyleLbl="conFgAcc1" presStyleIdx="2" presStyleCnt="4">
        <dgm:presLayoutVars>
          <dgm:bulletEnabled val="1"/>
        </dgm:presLayoutVars>
      </dgm:prSet>
      <dgm:spPr/>
    </dgm:pt>
    <dgm:pt modelId="{ACF325E9-C535-3B47-B26E-93B5A041061B}" type="pres">
      <dgm:prSet presAssocID="{E6FC64EF-A9DA-2D4C-9334-D420331F3D96}" presName="spaceBetweenRectangles" presStyleCnt="0"/>
      <dgm:spPr/>
    </dgm:pt>
    <dgm:pt modelId="{201554CF-1E08-7F4A-987F-39BDD12D257A}" type="pres">
      <dgm:prSet presAssocID="{FB0244E7-E852-054F-A9A9-BD5EDF10F976}" presName="parentLin" presStyleCnt="0"/>
      <dgm:spPr/>
    </dgm:pt>
    <dgm:pt modelId="{740B5468-CCFB-9544-8CB5-4A09FFF11D6D}" type="pres">
      <dgm:prSet presAssocID="{FB0244E7-E852-054F-A9A9-BD5EDF10F976}" presName="parentLeftMargin" presStyleLbl="node1" presStyleIdx="2" presStyleCnt="4"/>
      <dgm:spPr/>
    </dgm:pt>
    <dgm:pt modelId="{89B780CB-48A5-0941-8B5B-7855B044E271}" type="pres">
      <dgm:prSet presAssocID="{FB0244E7-E852-054F-A9A9-BD5EDF10F97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4149728-B49E-6743-9E91-0E53D302CC69}" type="pres">
      <dgm:prSet presAssocID="{FB0244E7-E852-054F-A9A9-BD5EDF10F976}" presName="negativeSpace" presStyleCnt="0"/>
      <dgm:spPr/>
    </dgm:pt>
    <dgm:pt modelId="{6432AD39-486C-BA43-8A46-5CC0CF1295F7}" type="pres">
      <dgm:prSet presAssocID="{FB0244E7-E852-054F-A9A9-BD5EDF10F9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E3B0907-EC42-ED49-8B6A-0E598CC1F330}" srcId="{F19904FE-1E42-8A4B-ABE3-BFEA7173E13A}" destId="{B8C6320B-5150-0D4F-9362-15BCF1E754CE}" srcOrd="2" destOrd="0" parTransId="{39D7ADF9-54A3-9F4A-8E61-C66976F88B73}" sibTransId="{E6FC64EF-A9DA-2D4C-9334-D420331F3D96}"/>
    <dgm:cxn modelId="{EC7A480A-4933-BD4A-A67F-FC46D297955F}" srcId="{F19904FE-1E42-8A4B-ABE3-BFEA7173E13A}" destId="{FB0244E7-E852-054F-A9A9-BD5EDF10F976}" srcOrd="3" destOrd="0" parTransId="{236D9E44-DCF8-6340-B6A5-452BBB1D8F66}" sibTransId="{031584D5-3718-BA45-A334-9ECC7EFDC7CE}"/>
    <dgm:cxn modelId="{2A5B1B17-A36D-DD48-B498-62DE933A2D84}" type="presOf" srcId="{B8C6320B-5150-0D4F-9362-15BCF1E754CE}" destId="{DA5CA769-C4E2-144A-87B0-D5FA307BCA7D}" srcOrd="0" destOrd="0" presId="urn:microsoft.com/office/officeart/2005/8/layout/list1"/>
    <dgm:cxn modelId="{4EDF1E29-E62B-6A47-A68C-08AE645B64A5}" type="presOf" srcId="{F19904FE-1E42-8A4B-ABE3-BFEA7173E13A}" destId="{F6B2936C-301D-234C-9CD1-4AD64BA86CF6}" srcOrd="0" destOrd="0" presId="urn:microsoft.com/office/officeart/2005/8/layout/list1"/>
    <dgm:cxn modelId="{C260BA49-4D75-C744-8DBD-FAA1951AC086}" srcId="{F19904FE-1E42-8A4B-ABE3-BFEA7173E13A}" destId="{FCB49A0E-885A-8E49-B1BD-21901231E354}" srcOrd="0" destOrd="0" parTransId="{C80960F3-FF33-AA4C-A5F4-834742D3F676}" sibTransId="{8A975B2F-5476-5F45-BD8D-660C274179CF}"/>
    <dgm:cxn modelId="{811FF55E-1D07-A04C-B51A-67EE489FB6F5}" type="presOf" srcId="{FCB49A0E-885A-8E49-B1BD-21901231E354}" destId="{363692B6-9AF2-E846-860B-99E3CCFD39DF}" srcOrd="0" destOrd="0" presId="urn:microsoft.com/office/officeart/2005/8/layout/list1"/>
    <dgm:cxn modelId="{8ABB02A0-05AC-4F43-AC27-A89D9A1523A7}" type="presOf" srcId="{FB0244E7-E852-054F-A9A9-BD5EDF10F976}" destId="{89B780CB-48A5-0941-8B5B-7855B044E271}" srcOrd="1" destOrd="0" presId="urn:microsoft.com/office/officeart/2005/8/layout/list1"/>
    <dgm:cxn modelId="{3204B3A2-C8B4-9649-B30B-E3A82D3ECD60}" type="presOf" srcId="{B8C6320B-5150-0D4F-9362-15BCF1E754CE}" destId="{B45FBF09-FB0D-1643-B3F3-83F9228B74AA}" srcOrd="1" destOrd="0" presId="urn:microsoft.com/office/officeart/2005/8/layout/list1"/>
    <dgm:cxn modelId="{FF8012AA-C00A-D74A-B3DC-A248995C99FC}" type="presOf" srcId="{FB0244E7-E852-054F-A9A9-BD5EDF10F976}" destId="{740B5468-CCFB-9544-8CB5-4A09FFF11D6D}" srcOrd="0" destOrd="0" presId="urn:microsoft.com/office/officeart/2005/8/layout/list1"/>
    <dgm:cxn modelId="{F3622BAD-54B5-AD42-BC64-9062DFA8CBB8}" srcId="{F19904FE-1E42-8A4B-ABE3-BFEA7173E13A}" destId="{A958290B-4A6C-2C4F-B8A4-14642BD14683}" srcOrd="1" destOrd="0" parTransId="{7ECD4EC4-7B58-3646-8713-6FC63FDC8E2B}" sibTransId="{9B1FCD59-1C92-AB48-826B-9B82D5B48D90}"/>
    <dgm:cxn modelId="{0DBD44BE-8BE5-264C-8389-F1224DF8C3AE}" type="presOf" srcId="{FCB49A0E-885A-8E49-B1BD-21901231E354}" destId="{80999280-0A44-B44A-81F4-4AA9D0614144}" srcOrd="1" destOrd="0" presId="urn:microsoft.com/office/officeart/2005/8/layout/list1"/>
    <dgm:cxn modelId="{B83B35E5-F375-D448-BADA-3E79C1CC7CBA}" type="presOf" srcId="{A958290B-4A6C-2C4F-B8A4-14642BD14683}" destId="{62699D49-1CCD-194B-A429-FD6B6C6701AC}" srcOrd="0" destOrd="0" presId="urn:microsoft.com/office/officeart/2005/8/layout/list1"/>
    <dgm:cxn modelId="{AD6C7AE7-0C75-2448-86E2-0E401050DFB2}" type="presOf" srcId="{A958290B-4A6C-2C4F-B8A4-14642BD14683}" destId="{CB6E03E9-0E8F-CA4C-8690-2BDD41A6E40F}" srcOrd="1" destOrd="0" presId="urn:microsoft.com/office/officeart/2005/8/layout/list1"/>
    <dgm:cxn modelId="{D6B872BA-F46F-0046-8023-2AF16DF76DD3}" type="presParOf" srcId="{F6B2936C-301D-234C-9CD1-4AD64BA86CF6}" destId="{89564A27-166D-4E41-931B-9DFC7A642FD1}" srcOrd="0" destOrd="0" presId="urn:microsoft.com/office/officeart/2005/8/layout/list1"/>
    <dgm:cxn modelId="{01C10C4D-D25A-2141-B14E-D42842222347}" type="presParOf" srcId="{89564A27-166D-4E41-931B-9DFC7A642FD1}" destId="{363692B6-9AF2-E846-860B-99E3CCFD39DF}" srcOrd="0" destOrd="0" presId="urn:microsoft.com/office/officeart/2005/8/layout/list1"/>
    <dgm:cxn modelId="{472CC6EC-BB20-494E-BE8D-3A00C2B6F731}" type="presParOf" srcId="{89564A27-166D-4E41-931B-9DFC7A642FD1}" destId="{80999280-0A44-B44A-81F4-4AA9D0614144}" srcOrd="1" destOrd="0" presId="urn:microsoft.com/office/officeart/2005/8/layout/list1"/>
    <dgm:cxn modelId="{C0FBB20E-3714-1746-AE76-5821C8D70E88}" type="presParOf" srcId="{F6B2936C-301D-234C-9CD1-4AD64BA86CF6}" destId="{F0AD9D13-3F5F-D541-9513-06DAE595C656}" srcOrd="1" destOrd="0" presId="urn:microsoft.com/office/officeart/2005/8/layout/list1"/>
    <dgm:cxn modelId="{1E9CC822-1BCA-8343-8196-0ED124D2FC36}" type="presParOf" srcId="{F6B2936C-301D-234C-9CD1-4AD64BA86CF6}" destId="{0F1B607D-06AD-C149-B845-94437DD96646}" srcOrd="2" destOrd="0" presId="urn:microsoft.com/office/officeart/2005/8/layout/list1"/>
    <dgm:cxn modelId="{023D72BC-33B9-4342-B3EE-AD2A6C71DFB6}" type="presParOf" srcId="{F6B2936C-301D-234C-9CD1-4AD64BA86CF6}" destId="{DFB500AA-DB1A-2043-819C-EE2B0A9E5FC5}" srcOrd="3" destOrd="0" presId="urn:microsoft.com/office/officeart/2005/8/layout/list1"/>
    <dgm:cxn modelId="{CFB703AE-C684-CB42-BCDF-987DBF619106}" type="presParOf" srcId="{F6B2936C-301D-234C-9CD1-4AD64BA86CF6}" destId="{0CDFC315-E37C-9447-8D1F-FB734208EB29}" srcOrd="4" destOrd="0" presId="urn:microsoft.com/office/officeart/2005/8/layout/list1"/>
    <dgm:cxn modelId="{9409AAE6-86E9-F04A-A7F7-62B207CE0F01}" type="presParOf" srcId="{0CDFC315-E37C-9447-8D1F-FB734208EB29}" destId="{62699D49-1CCD-194B-A429-FD6B6C6701AC}" srcOrd="0" destOrd="0" presId="urn:microsoft.com/office/officeart/2005/8/layout/list1"/>
    <dgm:cxn modelId="{51354596-EB43-2F4E-8A91-D2D7E5C2338D}" type="presParOf" srcId="{0CDFC315-E37C-9447-8D1F-FB734208EB29}" destId="{CB6E03E9-0E8F-CA4C-8690-2BDD41A6E40F}" srcOrd="1" destOrd="0" presId="urn:microsoft.com/office/officeart/2005/8/layout/list1"/>
    <dgm:cxn modelId="{514636D6-81B9-6B42-8CBF-040E249B2F56}" type="presParOf" srcId="{F6B2936C-301D-234C-9CD1-4AD64BA86CF6}" destId="{3E52C926-3F16-2240-ADB3-9930D496747F}" srcOrd="5" destOrd="0" presId="urn:microsoft.com/office/officeart/2005/8/layout/list1"/>
    <dgm:cxn modelId="{5AF613A3-251C-034C-B80C-0DEFA0F38C79}" type="presParOf" srcId="{F6B2936C-301D-234C-9CD1-4AD64BA86CF6}" destId="{97122E34-B499-8849-B70D-6624D174BC38}" srcOrd="6" destOrd="0" presId="urn:microsoft.com/office/officeart/2005/8/layout/list1"/>
    <dgm:cxn modelId="{A40989BA-C37C-554B-B1C4-0CFED31016C8}" type="presParOf" srcId="{F6B2936C-301D-234C-9CD1-4AD64BA86CF6}" destId="{7BDAC140-E9F3-4A47-A442-16426BEE4EE4}" srcOrd="7" destOrd="0" presId="urn:microsoft.com/office/officeart/2005/8/layout/list1"/>
    <dgm:cxn modelId="{D07B7DCB-5A6E-674C-BE7B-B925DBA8492A}" type="presParOf" srcId="{F6B2936C-301D-234C-9CD1-4AD64BA86CF6}" destId="{D0D6F828-A55F-5844-8E59-00E66E27ED5C}" srcOrd="8" destOrd="0" presId="urn:microsoft.com/office/officeart/2005/8/layout/list1"/>
    <dgm:cxn modelId="{01F93E90-D353-2349-8344-1717E39957DD}" type="presParOf" srcId="{D0D6F828-A55F-5844-8E59-00E66E27ED5C}" destId="{DA5CA769-C4E2-144A-87B0-D5FA307BCA7D}" srcOrd="0" destOrd="0" presId="urn:microsoft.com/office/officeart/2005/8/layout/list1"/>
    <dgm:cxn modelId="{6DAE38BF-408D-D145-A89B-1F2A8E173025}" type="presParOf" srcId="{D0D6F828-A55F-5844-8E59-00E66E27ED5C}" destId="{B45FBF09-FB0D-1643-B3F3-83F9228B74AA}" srcOrd="1" destOrd="0" presId="urn:microsoft.com/office/officeart/2005/8/layout/list1"/>
    <dgm:cxn modelId="{F828A5E0-4A91-CE46-8416-D5C45A74FDFC}" type="presParOf" srcId="{F6B2936C-301D-234C-9CD1-4AD64BA86CF6}" destId="{B4C5021A-7664-4D4A-AC17-FA3DADEBBAB8}" srcOrd="9" destOrd="0" presId="urn:microsoft.com/office/officeart/2005/8/layout/list1"/>
    <dgm:cxn modelId="{4375C241-0EA6-934A-961F-9C38926389FE}" type="presParOf" srcId="{F6B2936C-301D-234C-9CD1-4AD64BA86CF6}" destId="{D9020D4E-FFF6-1845-9818-086CF33AB8FB}" srcOrd="10" destOrd="0" presId="urn:microsoft.com/office/officeart/2005/8/layout/list1"/>
    <dgm:cxn modelId="{D4B7C8DF-94F6-2543-AE52-4D7B5C70329A}" type="presParOf" srcId="{F6B2936C-301D-234C-9CD1-4AD64BA86CF6}" destId="{ACF325E9-C535-3B47-B26E-93B5A041061B}" srcOrd="11" destOrd="0" presId="urn:microsoft.com/office/officeart/2005/8/layout/list1"/>
    <dgm:cxn modelId="{EC4F70A1-D0FF-2C48-AB01-0570BB7B3A97}" type="presParOf" srcId="{F6B2936C-301D-234C-9CD1-4AD64BA86CF6}" destId="{201554CF-1E08-7F4A-987F-39BDD12D257A}" srcOrd="12" destOrd="0" presId="urn:microsoft.com/office/officeart/2005/8/layout/list1"/>
    <dgm:cxn modelId="{83F14449-2F22-EA4B-9DB6-BA4B36A81358}" type="presParOf" srcId="{201554CF-1E08-7F4A-987F-39BDD12D257A}" destId="{740B5468-CCFB-9544-8CB5-4A09FFF11D6D}" srcOrd="0" destOrd="0" presId="urn:microsoft.com/office/officeart/2005/8/layout/list1"/>
    <dgm:cxn modelId="{A5DB0C71-5066-D649-AC80-D2578C3967CA}" type="presParOf" srcId="{201554CF-1E08-7F4A-987F-39BDD12D257A}" destId="{89B780CB-48A5-0941-8B5B-7855B044E271}" srcOrd="1" destOrd="0" presId="urn:microsoft.com/office/officeart/2005/8/layout/list1"/>
    <dgm:cxn modelId="{64DFAB54-7C65-FF46-A81D-3B07F0A1A1D0}" type="presParOf" srcId="{F6B2936C-301D-234C-9CD1-4AD64BA86CF6}" destId="{14149728-B49E-6743-9E91-0E53D302CC69}" srcOrd="13" destOrd="0" presId="urn:microsoft.com/office/officeart/2005/8/layout/list1"/>
    <dgm:cxn modelId="{366D1C8F-755B-6449-BD99-C02316D57A16}" type="presParOf" srcId="{F6B2936C-301D-234C-9CD1-4AD64BA86CF6}" destId="{6432AD39-486C-BA43-8A46-5CC0CF1295F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9904FE-1E42-8A4B-ABE3-BFEA7173E13A}" type="doc">
      <dgm:prSet loTypeId="urn:microsoft.com/office/officeart/2005/8/layout/lis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FCB49A0E-885A-8E49-B1BD-21901231E354}">
      <dgm:prSet phldrT="[Text]" custT="1"/>
      <dgm:spPr/>
      <dgm:t>
        <a:bodyPr/>
        <a:lstStyle/>
        <a:p>
          <a:r>
            <a:rPr lang="en-US" sz="1600" dirty="0"/>
            <a:t>Follow the shuttle </a:t>
          </a:r>
          <a:r>
            <a:rPr lang="en-US" sz="1600"/>
            <a:t>bus schedule</a:t>
          </a:r>
          <a:endParaRPr lang="en-US" sz="1600" dirty="0"/>
        </a:p>
      </dgm:t>
    </dgm:pt>
    <dgm:pt modelId="{C80960F3-FF33-AA4C-A5F4-834742D3F676}" type="parTrans" cxnId="{C260BA49-4D75-C744-8DBD-FAA1951AC086}">
      <dgm:prSet/>
      <dgm:spPr/>
      <dgm:t>
        <a:bodyPr/>
        <a:lstStyle/>
        <a:p>
          <a:endParaRPr lang="en-US"/>
        </a:p>
      </dgm:t>
    </dgm:pt>
    <dgm:pt modelId="{8A975B2F-5476-5F45-BD8D-660C274179CF}" type="sibTrans" cxnId="{C260BA49-4D75-C744-8DBD-FAA1951AC086}">
      <dgm:prSet/>
      <dgm:spPr/>
      <dgm:t>
        <a:bodyPr/>
        <a:lstStyle/>
        <a:p>
          <a:endParaRPr lang="en-US"/>
        </a:p>
      </dgm:t>
    </dgm:pt>
    <dgm:pt modelId="{9060C0C1-DF60-8A4D-B17C-DBC7B0B15ABE}">
      <dgm:prSet custT="1"/>
      <dgm:spPr/>
      <dgm:t>
        <a:bodyPr/>
        <a:lstStyle/>
        <a:p>
          <a:r>
            <a:rPr lang="en-US" sz="1600" dirty="0"/>
            <a:t>If you lose the shuttle bus, there is not another one at the same hour</a:t>
          </a:r>
        </a:p>
      </dgm:t>
    </dgm:pt>
    <dgm:pt modelId="{F40DF1AF-C261-044E-879F-9BC1906E2C6E}" type="parTrans" cxnId="{EA23D127-C398-1A40-BA6F-8FFCB3B151C3}">
      <dgm:prSet/>
      <dgm:spPr/>
      <dgm:t>
        <a:bodyPr/>
        <a:lstStyle/>
        <a:p>
          <a:endParaRPr lang="en-US"/>
        </a:p>
      </dgm:t>
    </dgm:pt>
    <dgm:pt modelId="{5972F7DB-DFE9-D244-9F23-6706733AEB52}" type="sibTrans" cxnId="{EA23D127-C398-1A40-BA6F-8FFCB3B151C3}">
      <dgm:prSet/>
      <dgm:spPr/>
      <dgm:t>
        <a:bodyPr/>
        <a:lstStyle/>
        <a:p>
          <a:endParaRPr lang="en-US"/>
        </a:p>
      </dgm:t>
    </dgm:pt>
    <dgm:pt modelId="{F6B2936C-301D-234C-9CD1-4AD64BA86CF6}" type="pres">
      <dgm:prSet presAssocID="{F19904FE-1E42-8A4B-ABE3-BFEA7173E13A}" presName="linear" presStyleCnt="0">
        <dgm:presLayoutVars>
          <dgm:dir/>
          <dgm:animLvl val="lvl"/>
          <dgm:resizeHandles val="exact"/>
        </dgm:presLayoutVars>
      </dgm:prSet>
      <dgm:spPr/>
    </dgm:pt>
    <dgm:pt modelId="{89564A27-166D-4E41-931B-9DFC7A642FD1}" type="pres">
      <dgm:prSet presAssocID="{FCB49A0E-885A-8E49-B1BD-21901231E354}" presName="parentLin" presStyleCnt="0"/>
      <dgm:spPr/>
    </dgm:pt>
    <dgm:pt modelId="{363692B6-9AF2-E846-860B-99E3CCFD39DF}" type="pres">
      <dgm:prSet presAssocID="{FCB49A0E-885A-8E49-B1BD-21901231E354}" presName="parentLeftMargin" presStyleLbl="node1" presStyleIdx="0" presStyleCnt="2"/>
      <dgm:spPr/>
    </dgm:pt>
    <dgm:pt modelId="{80999280-0A44-B44A-81F4-4AA9D0614144}" type="pres">
      <dgm:prSet presAssocID="{FCB49A0E-885A-8E49-B1BD-21901231E354}" presName="parentText" presStyleLbl="node1" presStyleIdx="0" presStyleCnt="2" custScaleY="58732">
        <dgm:presLayoutVars>
          <dgm:chMax val="0"/>
          <dgm:bulletEnabled val="1"/>
        </dgm:presLayoutVars>
      </dgm:prSet>
      <dgm:spPr/>
    </dgm:pt>
    <dgm:pt modelId="{F0AD9D13-3F5F-D541-9513-06DAE595C656}" type="pres">
      <dgm:prSet presAssocID="{FCB49A0E-885A-8E49-B1BD-21901231E354}" presName="negativeSpace" presStyleCnt="0"/>
      <dgm:spPr/>
    </dgm:pt>
    <dgm:pt modelId="{0F1B607D-06AD-C149-B845-94437DD96646}" type="pres">
      <dgm:prSet presAssocID="{FCB49A0E-885A-8E49-B1BD-21901231E354}" presName="childText" presStyleLbl="conFgAcc1" presStyleIdx="0" presStyleCnt="2" custScaleY="62351">
        <dgm:presLayoutVars>
          <dgm:bulletEnabled val="1"/>
        </dgm:presLayoutVars>
      </dgm:prSet>
      <dgm:spPr/>
    </dgm:pt>
    <dgm:pt modelId="{83BA4C1F-C0A2-0147-9D94-0D1AA0AF48B0}" type="pres">
      <dgm:prSet presAssocID="{8A975B2F-5476-5F45-BD8D-660C274179CF}" presName="spaceBetweenRectangles" presStyleCnt="0"/>
      <dgm:spPr/>
    </dgm:pt>
    <dgm:pt modelId="{4503A609-5AE9-104B-B6D8-1707017FBE25}" type="pres">
      <dgm:prSet presAssocID="{9060C0C1-DF60-8A4D-B17C-DBC7B0B15ABE}" presName="parentLin" presStyleCnt="0"/>
      <dgm:spPr/>
    </dgm:pt>
    <dgm:pt modelId="{48EFA640-0B2D-2348-AFE4-52F8A385D2D5}" type="pres">
      <dgm:prSet presAssocID="{9060C0C1-DF60-8A4D-B17C-DBC7B0B15ABE}" presName="parentLeftMargin" presStyleLbl="node1" presStyleIdx="0" presStyleCnt="2"/>
      <dgm:spPr/>
    </dgm:pt>
    <dgm:pt modelId="{03C4C5B4-E87F-8143-8832-836FDB130BF6}" type="pres">
      <dgm:prSet presAssocID="{9060C0C1-DF60-8A4D-B17C-DBC7B0B15ABE}" presName="parentText" presStyleLbl="node1" presStyleIdx="1" presStyleCnt="2" custScaleY="58732">
        <dgm:presLayoutVars>
          <dgm:chMax val="0"/>
          <dgm:bulletEnabled val="1"/>
        </dgm:presLayoutVars>
      </dgm:prSet>
      <dgm:spPr/>
    </dgm:pt>
    <dgm:pt modelId="{8D788D80-CA57-D442-A3BA-BF303F479E74}" type="pres">
      <dgm:prSet presAssocID="{9060C0C1-DF60-8A4D-B17C-DBC7B0B15ABE}" presName="negativeSpace" presStyleCnt="0"/>
      <dgm:spPr/>
    </dgm:pt>
    <dgm:pt modelId="{6DFD4C81-D3D8-694F-B7D4-F298239F07D8}" type="pres">
      <dgm:prSet presAssocID="{9060C0C1-DF60-8A4D-B17C-DBC7B0B15ABE}" presName="childText" presStyleLbl="conFgAcc1" presStyleIdx="1" presStyleCnt="2" custScaleY="62351">
        <dgm:presLayoutVars>
          <dgm:bulletEnabled val="1"/>
        </dgm:presLayoutVars>
      </dgm:prSet>
      <dgm:spPr/>
    </dgm:pt>
  </dgm:ptLst>
  <dgm:cxnLst>
    <dgm:cxn modelId="{BBBF0707-6238-E24C-ABA3-364ED7D47088}" type="presOf" srcId="{9060C0C1-DF60-8A4D-B17C-DBC7B0B15ABE}" destId="{03C4C5B4-E87F-8143-8832-836FDB130BF6}" srcOrd="1" destOrd="0" presId="urn:microsoft.com/office/officeart/2005/8/layout/list1"/>
    <dgm:cxn modelId="{EA23D127-C398-1A40-BA6F-8FFCB3B151C3}" srcId="{F19904FE-1E42-8A4B-ABE3-BFEA7173E13A}" destId="{9060C0C1-DF60-8A4D-B17C-DBC7B0B15ABE}" srcOrd="1" destOrd="0" parTransId="{F40DF1AF-C261-044E-879F-9BC1906E2C6E}" sibTransId="{5972F7DB-DFE9-D244-9F23-6706733AEB52}"/>
    <dgm:cxn modelId="{4EDF1E29-E62B-6A47-A68C-08AE645B64A5}" type="presOf" srcId="{F19904FE-1E42-8A4B-ABE3-BFEA7173E13A}" destId="{F6B2936C-301D-234C-9CD1-4AD64BA86CF6}" srcOrd="0" destOrd="0" presId="urn:microsoft.com/office/officeart/2005/8/layout/list1"/>
    <dgm:cxn modelId="{C260BA49-4D75-C744-8DBD-FAA1951AC086}" srcId="{F19904FE-1E42-8A4B-ABE3-BFEA7173E13A}" destId="{FCB49A0E-885A-8E49-B1BD-21901231E354}" srcOrd="0" destOrd="0" parTransId="{C80960F3-FF33-AA4C-A5F4-834742D3F676}" sibTransId="{8A975B2F-5476-5F45-BD8D-660C274179CF}"/>
    <dgm:cxn modelId="{811FF55E-1D07-A04C-B51A-67EE489FB6F5}" type="presOf" srcId="{FCB49A0E-885A-8E49-B1BD-21901231E354}" destId="{363692B6-9AF2-E846-860B-99E3CCFD39DF}" srcOrd="0" destOrd="0" presId="urn:microsoft.com/office/officeart/2005/8/layout/list1"/>
    <dgm:cxn modelId="{0DBD44BE-8BE5-264C-8389-F1224DF8C3AE}" type="presOf" srcId="{FCB49A0E-885A-8E49-B1BD-21901231E354}" destId="{80999280-0A44-B44A-81F4-4AA9D0614144}" srcOrd="1" destOrd="0" presId="urn:microsoft.com/office/officeart/2005/8/layout/list1"/>
    <dgm:cxn modelId="{336B58DF-7429-6946-9644-0D98265BE64B}" type="presOf" srcId="{9060C0C1-DF60-8A4D-B17C-DBC7B0B15ABE}" destId="{48EFA640-0B2D-2348-AFE4-52F8A385D2D5}" srcOrd="0" destOrd="0" presId="urn:microsoft.com/office/officeart/2005/8/layout/list1"/>
    <dgm:cxn modelId="{D6B872BA-F46F-0046-8023-2AF16DF76DD3}" type="presParOf" srcId="{F6B2936C-301D-234C-9CD1-4AD64BA86CF6}" destId="{89564A27-166D-4E41-931B-9DFC7A642FD1}" srcOrd="0" destOrd="0" presId="urn:microsoft.com/office/officeart/2005/8/layout/list1"/>
    <dgm:cxn modelId="{01C10C4D-D25A-2141-B14E-D42842222347}" type="presParOf" srcId="{89564A27-166D-4E41-931B-9DFC7A642FD1}" destId="{363692B6-9AF2-E846-860B-99E3CCFD39DF}" srcOrd="0" destOrd="0" presId="urn:microsoft.com/office/officeart/2005/8/layout/list1"/>
    <dgm:cxn modelId="{472CC6EC-BB20-494E-BE8D-3A00C2B6F731}" type="presParOf" srcId="{89564A27-166D-4E41-931B-9DFC7A642FD1}" destId="{80999280-0A44-B44A-81F4-4AA9D0614144}" srcOrd="1" destOrd="0" presId="urn:microsoft.com/office/officeart/2005/8/layout/list1"/>
    <dgm:cxn modelId="{C0FBB20E-3714-1746-AE76-5821C8D70E88}" type="presParOf" srcId="{F6B2936C-301D-234C-9CD1-4AD64BA86CF6}" destId="{F0AD9D13-3F5F-D541-9513-06DAE595C656}" srcOrd="1" destOrd="0" presId="urn:microsoft.com/office/officeart/2005/8/layout/list1"/>
    <dgm:cxn modelId="{1E9CC822-1BCA-8343-8196-0ED124D2FC36}" type="presParOf" srcId="{F6B2936C-301D-234C-9CD1-4AD64BA86CF6}" destId="{0F1B607D-06AD-C149-B845-94437DD96646}" srcOrd="2" destOrd="0" presId="urn:microsoft.com/office/officeart/2005/8/layout/list1"/>
    <dgm:cxn modelId="{AC145C82-8D6C-1349-9FF4-632201B776D3}" type="presParOf" srcId="{F6B2936C-301D-234C-9CD1-4AD64BA86CF6}" destId="{83BA4C1F-C0A2-0147-9D94-0D1AA0AF48B0}" srcOrd="3" destOrd="0" presId="urn:microsoft.com/office/officeart/2005/8/layout/list1"/>
    <dgm:cxn modelId="{F56D0BC4-43A7-BF43-B353-86E9C6706681}" type="presParOf" srcId="{F6B2936C-301D-234C-9CD1-4AD64BA86CF6}" destId="{4503A609-5AE9-104B-B6D8-1707017FBE25}" srcOrd="4" destOrd="0" presId="urn:microsoft.com/office/officeart/2005/8/layout/list1"/>
    <dgm:cxn modelId="{F8F95EAE-35F9-064B-9277-65DF7858EFB5}" type="presParOf" srcId="{4503A609-5AE9-104B-B6D8-1707017FBE25}" destId="{48EFA640-0B2D-2348-AFE4-52F8A385D2D5}" srcOrd="0" destOrd="0" presId="urn:microsoft.com/office/officeart/2005/8/layout/list1"/>
    <dgm:cxn modelId="{D0F48C5A-4077-6342-B912-4F79E01F3948}" type="presParOf" srcId="{4503A609-5AE9-104B-B6D8-1707017FBE25}" destId="{03C4C5B4-E87F-8143-8832-836FDB130BF6}" srcOrd="1" destOrd="0" presId="urn:microsoft.com/office/officeart/2005/8/layout/list1"/>
    <dgm:cxn modelId="{26F31C4A-910D-354E-888C-8F192B0592B9}" type="presParOf" srcId="{F6B2936C-301D-234C-9CD1-4AD64BA86CF6}" destId="{8D788D80-CA57-D442-A3BA-BF303F479E74}" srcOrd="5" destOrd="0" presId="urn:microsoft.com/office/officeart/2005/8/layout/list1"/>
    <dgm:cxn modelId="{A8780303-C8E9-1446-8006-33A1A99340C2}" type="presParOf" srcId="{F6B2936C-301D-234C-9CD1-4AD64BA86CF6}" destId="{6DFD4C81-D3D8-694F-B7D4-F298239F07D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9904FE-1E42-8A4B-ABE3-BFEA7173E13A}" type="doc">
      <dgm:prSet loTypeId="urn:microsoft.com/office/officeart/2005/8/layout/lis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FCB49A0E-885A-8E49-B1BD-21901231E354}">
      <dgm:prSet phldrT="[Text]" custT="1"/>
      <dgm:spPr/>
      <dgm:t>
        <a:bodyPr/>
        <a:lstStyle/>
        <a:p>
          <a:r>
            <a:rPr lang="en-US" sz="1600" dirty="0"/>
            <a:t>Increase the number of students from those neighborhoods</a:t>
          </a:r>
        </a:p>
      </dgm:t>
    </dgm:pt>
    <dgm:pt modelId="{C80960F3-FF33-AA4C-A5F4-834742D3F676}" type="parTrans" cxnId="{C260BA49-4D75-C744-8DBD-FAA1951AC086}">
      <dgm:prSet/>
      <dgm:spPr/>
      <dgm:t>
        <a:bodyPr/>
        <a:lstStyle/>
        <a:p>
          <a:endParaRPr lang="en-US" sz="3600"/>
        </a:p>
      </dgm:t>
    </dgm:pt>
    <dgm:pt modelId="{8A975B2F-5476-5F45-BD8D-660C274179CF}" type="sibTrans" cxnId="{C260BA49-4D75-C744-8DBD-FAA1951AC086}">
      <dgm:prSet/>
      <dgm:spPr/>
      <dgm:t>
        <a:bodyPr/>
        <a:lstStyle/>
        <a:p>
          <a:endParaRPr lang="en-US" sz="3600"/>
        </a:p>
      </dgm:t>
    </dgm:pt>
    <dgm:pt modelId="{A958290B-4A6C-2C4F-B8A4-14642BD14683}">
      <dgm:prSet phldrT="[Text]" custT="1"/>
      <dgm:spPr/>
      <dgm:t>
        <a:bodyPr/>
        <a:lstStyle/>
        <a:p>
          <a:r>
            <a:rPr lang="en-US" sz="1600" dirty="0"/>
            <a:t>Create more jobs</a:t>
          </a:r>
        </a:p>
      </dgm:t>
    </dgm:pt>
    <dgm:pt modelId="{7ECD4EC4-7B58-3646-8713-6FC63FDC8E2B}" type="parTrans" cxnId="{F3622BAD-54B5-AD42-BC64-9062DFA8CBB8}">
      <dgm:prSet/>
      <dgm:spPr/>
      <dgm:t>
        <a:bodyPr/>
        <a:lstStyle/>
        <a:p>
          <a:endParaRPr lang="en-US" sz="3600"/>
        </a:p>
      </dgm:t>
    </dgm:pt>
    <dgm:pt modelId="{9B1FCD59-1C92-AB48-826B-9B82D5B48D90}" type="sibTrans" cxnId="{F3622BAD-54B5-AD42-BC64-9062DFA8CBB8}">
      <dgm:prSet/>
      <dgm:spPr/>
      <dgm:t>
        <a:bodyPr/>
        <a:lstStyle/>
        <a:p>
          <a:endParaRPr lang="en-US" sz="3600"/>
        </a:p>
      </dgm:t>
    </dgm:pt>
    <dgm:pt modelId="{09783870-0C5F-934B-A24D-4150291A9E82}">
      <dgm:prSet custT="1"/>
      <dgm:spPr/>
      <dgm:t>
        <a:bodyPr/>
        <a:lstStyle/>
        <a:p>
          <a:r>
            <a:rPr lang="en-US" sz="1600" dirty="0"/>
            <a:t>Have more competitive resources than other colleges</a:t>
          </a:r>
        </a:p>
      </dgm:t>
    </dgm:pt>
    <dgm:pt modelId="{1D7E6FD7-6F5F-6B47-A18D-AE90E36476EA}" type="parTrans" cxnId="{37D90BB6-EDC8-1540-988F-FCCA2D9555F2}">
      <dgm:prSet/>
      <dgm:spPr/>
      <dgm:t>
        <a:bodyPr/>
        <a:lstStyle/>
        <a:p>
          <a:endParaRPr lang="en-US" sz="3600"/>
        </a:p>
      </dgm:t>
    </dgm:pt>
    <dgm:pt modelId="{D9DD9E1F-044C-F247-871E-7EF3B04A2D72}" type="sibTrans" cxnId="{37D90BB6-EDC8-1540-988F-FCCA2D9555F2}">
      <dgm:prSet/>
      <dgm:spPr/>
      <dgm:t>
        <a:bodyPr/>
        <a:lstStyle/>
        <a:p>
          <a:endParaRPr lang="en-US" sz="3600"/>
        </a:p>
      </dgm:t>
    </dgm:pt>
    <dgm:pt modelId="{B2819F55-F5FF-E747-AEAA-4E3170CF0CBA}">
      <dgm:prSet custT="1"/>
      <dgm:spPr/>
      <dgm:t>
        <a:bodyPr/>
        <a:lstStyle/>
        <a:p>
          <a:r>
            <a:rPr lang="en-US" sz="1600" dirty="0"/>
            <a:t>This is a long-term inversion</a:t>
          </a:r>
        </a:p>
      </dgm:t>
    </dgm:pt>
    <dgm:pt modelId="{199AFAE6-408C-644D-8259-63A1C2150CC4}" type="sibTrans" cxnId="{1D0E7345-31AF-434E-A96C-F4A5CA5DB281}">
      <dgm:prSet/>
      <dgm:spPr/>
      <dgm:t>
        <a:bodyPr/>
        <a:lstStyle/>
        <a:p>
          <a:endParaRPr lang="en-US" sz="3600"/>
        </a:p>
      </dgm:t>
    </dgm:pt>
    <dgm:pt modelId="{0F21B832-6D80-7649-8F86-924764D4B904}" type="parTrans" cxnId="{1D0E7345-31AF-434E-A96C-F4A5CA5DB281}">
      <dgm:prSet/>
      <dgm:spPr/>
      <dgm:t>
        <a:bodyPr/>
        <a:lstStyle/>
        <a:p>
          <a:endParaRPr lang="en-US" sz="3600"/>
        </a:p>
      </dgm:t>
    </dgm:pt>
    <dgm:pt modelId="{F6B2936C-301D-234C-9CD1-4AD64BA86CF6}" type="pres">
      <dgm:prSet presAssocID="{F19904FE-1E42-8A4B-ABE3-BFEA7173E13A}" presName="linear" presStyleCnt="0">
        <dgm:presLayoutVars>
          <dgm:dir/>
          <dgm:animLvl val="lvl"/>
          <dgm:resizeHandles val="exact"/>
        </dgm:presLayoutVars>
      </dgm:prSet>
      <dgm:spPr/>
    </dgm:pt>
    <dgm:pt modelId="{89564A27-166D-4E41-931B-9DFC7A642FD1}" type="pres">
      <dgm:prSet presAssocID="{FCB49A0E-885A-8E49-B1BD-21901231E354}" presName="parentLin" presStyleCnt="0"/>
      <dgm:spPr/>
    </dgm:pt>
    <dgm:pt modelId="{363692B6-9AF2-E846-860B-99E3CCFD39DF}" type="pres">
      <dgm:prSet presAssocID="{FCB49A0E-885A-8E49-B1BD-21901231E354}" presName="parentLeftMargin" presStyleLbl="node1" presStyleIdx="0" presStyleCnt="4"/>
      <dgm:spPr/>
    </dgm:pt>
    <dgm:pt modelId="{80999280-0A44-B44A-81F4-4AA9D0614144}" type="pres">
      <dgm:prSet presAssocID="{FCB49A0E-885A-8E49-B1BD-21901231E35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AD9D13-3F5F-D541-9513-06DAE595C656}" type="pres">
      <dgm:prSet presAssocID="{FCB49A0E-885A-8E49-B1BD-21901231E354}" presName="negativeSpace" presStyleCnt="0"/>
      <dgm:spPr/>
    </dgm:pt>
    <dgm:pt modelId="{0F1B607D-06AD-C149-B845-94437DD96646}" type="pres">
      <dgm:prSet presAssocID="{FCB49A0E-885A-8E49-B1BD-21901231E354}" presName="childText" presStyleLbl="conFgAcc1" presStyleIdx="0" presStyleCnt="4">
        <dgm:presLayoutVars>
          <dgm:bulletEnabled val="1"/>
        </dgm:presLayoutVars>
      </dgm:prSet>
      <dgm:spPr/>
    </dgm:pt>
    <dgm:pt modelId="{DFB500AA-DB1A-2043-819C-EE2B0A9E5FC5}" type="pres">
      <dgm:prSet presAssocID="{8A975B2F-5476-5F45-BD8D-660C274179CF}" presName="spaceBetweenRectangles" presStyleCnt="0"/>
      <dgm:spPr/>
    </dgm:pt>
    <dgm:pt modelId="{0CDFC315-E37C-9447-8D1F-FB734208EB29}" type="pres">
      <dgm:prSet presAssocID="{A958290B-4A6C-2C4F-B8A4-14642BD14683}" presName="parentLin" presStyleCnt="0"/>
      <dgm:spPr/>
    </dgm:pt>
    <dgm:pt modelId="{62699D49-1CCD-194B-A429-FD6B6C6701AC}" type="pres">
      <dgm:prSet presAssocID="{A958290B-4A6C-2C4F-B8A4-14642BD14683}" presName="parentLeftMargin" presStyleLbl="node1" presStyleIdx="0" presStyleCnt="4"/>
      <dgm:spPr/>
    </dgm:pt>
    <dgm:pt modelId="{CB6E03E9-0E8F-CA4C-8690-2BDD41A6E40F}" type="pres">
      <dgm:prSet presAssocID="{A958290B-4A6C-2C4F-B8A4-14642BD1468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E52C926-3F16-2240-ADB3-9930D496747F}" type="pres">
      <dgm:prSet presAssocID="{A958290B-4A6C-2C4F-B8A4-14642BD14683}" presName="negativeSpace" presStyleCnt="0"/>
      <dgm:spPr/>
    </dgm:pt>
    <dgm:pt modelId="{97122E34-B499-8849-B70D-6624D174BC38}" type="pres">
      <dgm:prSet presAssocID="{A958290B-4A6C-2C4F-B8A4-14642BD14683}" presName="childText" presStyleLbl="conFgAcc1" presStyleIdx="1" presStyleCnt="4">
        <dgm:presLayoutVars>
          <dgm:bulletEnabled val="1"/>
        </dgm:presLayoutVars>
      </dgm:prSet>
      <dgm:spPr/>
    </dgm:pt>
    <dgm:pt modelId="{B3314B38-0720-734F-A94D-764A8580E0CD}" type="pres">
      <dgm:prSet presAssocID="{9B1FCD59-1C92-AB48-826B-9B82D5B48D90}" presName="spaceBetweenRectangles" presStyleCnt="0"/>
      <dgm:spPr/>
    </dgm:pt>
    <dgm:pt modelId="{96A42150-AEF3-D64C-910D-5F4FCAFCD651}" type="pres">
      <dgm:prSet presAssocID="{09783870-0C5F-934B-A24D-4150291A9E82}" presName="parentLin" presStyleCnt="0"/>
      <dgm:spPr/>
    </dgm:pt>
    <dgm:pt modelId="{95633A9E-D5EE-E249-BF0A-48A31B795E41}" type="pres">
      <dgm:prSet presAssocID="{09783870-0C5F-934B-A24D-4150291A9E82}" presName="parentLeftMargin" presStyleLbl="node1" presStyleIdx="1" presStyleCnt="4"/>
      <dgm:spPr/>
    </dgm:pt>
    <dgm:pt modelId="{EDF5AB54-63FD-0148-8164-F96EBA29E862}" type="pres">
      <dgm:prSet presAssocID="{09783870-0C5F-934B-A24D-4150291A9E8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8851796-AE4A-B74B-A82E-FA2F92AFC0F3}" type="pres">
      <dgm:prSet presAssocID="{09783870-0C5F-934B-A24D-4150291A9E82}" presName="negativeSpace" presStyleCnt="0"/>
      <dgm:spPr/>
    </dgm:pt>
    <dgm:pt modelId="{7BCC2144-A169-A344-ADA0-B351814624CA}" type="pres">
      <dgm:prSet presAssocID="{09783870-0C5F-934B-A24D-4150291A9E82}" presName="childText" presStyleLbl="conFgAcc1" presStyleIdx="2" presStyleCnt="4">
        <dgm:presLayoutVars>
          <dgm:bulletEnabled val="1"/>
        </dgm:presLayoutVars>
      </dgm:prSet>
      <dgm:spPr/>
    </dgm:pt>
    <dgm:pt modelId="{CBF8667B-DF62-FB4A-96E6-7F39FAA1D501}" type="pres">
      <dgm:prSet presAssocID="{D9DD9E1F-044C-F247-871E-7EF3B04A2D72}" presName="spaceBetweenRectangles" presStyleCnt="0"/>
      <dgm:spPr/>
    </dgm:pt>
    <dgm:pt modelId="{BD2AB4EC-B3B9-FF4A-AB1E-1A5FE56669A2}" type="pres">
      <dgm:prSet presAssocID="{B2819F55-F5FF-E747-AEAA-4E3170CF0CBA}" presName="parentLin" presStyleCnt="0"/>
      <dgm:spPr/>
    </dgm:pt>
    <dgm:pt modelId="{5E4BEF77-FB7D-5348-95D5-331A55FA3305}" type="pres">
      <dgm:prSet presAssocID="{B2819F55-F5FF-E747-AEAA-4E3170CF0CBA}" presName="parentLeftMargin" presStyleLbl="node1" presStyleIdx="2" presStyleCnt="4"/>
      <dgm:spPr/>
    </dgm:pt>
    <dgm:pt modelId="{303732F2-0BCE-1648-8CA0-545A52CDD01F}" type="pres">
      <dgm:prSet presAssocID="{B2819F55-F5FF-E747-AEAA-4E3170CF0CB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C27829A-D691-1244-A9E5-5320E158FEAE}" type="pres">
      <dgm:prSet presAssocID="{B2819F55-F5FF-E747-AEAA-4E3170CF0CBA}" presName="negativeSpace" presStyleCnt="0"/>
      <dgm:spPr/>
    </dgm:pt>
    <dgm:pt modelId="{612F0512-7B47-604E-9F8B-EBB0DC584BB5}" type="pres">
      <dgm:prSet presAssocID="{B2819F55-F5FF-E747-AEAA-4E3170CF0CB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EDF1E29-E62B-6A47-A68C-08AE645B64A5}" type="presOf" srcId="{F19904FE-1E42-8A4B-ABE3-BFEA7173E13A}" destId="{F6B2936C-301D-234C-9CD1-4AD64BA86CF6}" srcOrd="0" destOrd="0" presId="urn:microsoft.com/office/officeart/2005/8/layout/list1"/>
    <dgm:cxn modelId="{1D0E7345-31AF-434E-A96C-F4A5CA5DB281}" srcId="{F19904FE-1E42-8A4B-ABE3-BFEA7173E13A}" destId="{B2819F55-F5FF-E747-AEAA-4E3170CF0CBA}" srcOrd="3" destOrd="0" parTransId="{0F21B832-6D80-7649-8F86-924764D4B904}" sibTransId="{199AFAE6-408C-644D-8259-63A1C2150CC4}"/>
    <dgm:cxn modelId="{C260BA49-4D75-C744-8DBD-FAA1951AC086}" srcId="{F19904FE-1E42-8A4B-ABE3-BFEA7173E13A}" destId="{FCB49A0E-885A-8E49-B1BD-21901231E354}" srcOrd="0" destOrd="0" parTransId="{C80960F3-FF33-AA4C-A5F4-834742D3F676}" sibTransId="{8A975B2F-5476-5F45-BD8D-660C274179CF}"/>
    <dgm:cxn modelId="{811FF55E-1D07-A04C-B51A-67EE489FB6F5}" type="presOf" srcId="{FCB49A0E-885A-8E49-B1BD-21901231E354}" destId="{363692B6-9AF2-E846-860B-99E3CCFD39DF}" srcOrd="0" destOrd="0" presId="urn:microsoft.com/office/officeart/2005/8/layout/list1"/>
    <dgm:cxn modelId="{F3622BAD-54B5-AD42-BC64-9062DFA8CBB8}" srcId="{F19904FE-1E42-8A4B-ABE3-BFEA7173E13A}" destId="{A958290B-4A6C-2C4F-B8A4-14642BD14683}" srcOrd="1" destOrd="0" parTransId="{7ECD4EC4-7B58-3646-8713-6FC63FDC8E2B}" sibTransId="{9B1FCD59-1C92-AB48-826B-9B82D5B48D90}"/>
    <dgm:cxn modelId="{37D90BB6-EDC8-1540-988F-FCCA2D9555F2}" srcId="{F19904FE-1E42-8A4B-ABE3-BFEA7173E13A}" destId="{09783870-0C5F-934B-A24D-4150291A9E82}" srcOrd="2" destOrd="0" parTransId="{1D7E6FD7-6F5F-6B47-A18D-AE90E36476EA}" sibTransId="{D9DD9E1F-044C-F247-871E-7EF3B04A2D72}"/>
    <dgm:cxn modelId="{0DBD44BE-8BE5-264C-8389-F1224DF8C3AE}" type="presOf" srcId="{FCB49A0E-885A-8E49-B1BD-21901231E354}" destId="{80999280-0A44-B44A-81F4-4AA9D0614144}" srcOrd="1" destOrd="0" presId="urn:microsoft.com/office/officeart/2005/8/layout/list1"/>
    <dgm:cxn modelId="{C97A9FCB-0230-C647-8E20-F6B78052DD0E}" type="presOf" srcId="{09783870-0C5F-934B-A24D-4150291A9E82}" destId="{95633A9E-D5EE-E249-BF0A-48A31B795E41}" srcOrd="0" destOrd="0" presId="urn:microsoft.com/office/officeart/2005/8/layout/list1"/>
    <dgm:cxn modelId="{3E1EC2D7-AD25-C94A-9CD1-0868CC4F36C3}" type="presOf" srcId="{09783870-0C5F-934B-A24D-4150291A9E82}" destId="{EDF5AB54-63FD-0148-8164-F96EBA29E862}" srcOrd="1" destOrd="0" presId="urn:microsoft.com/office/officeart/2005/8/layout/list1"/>
    <dgm:cxn modelId="{B83B35E5-F375-D448-BADA-3E79C1CC7CBA}" type="presOf" srcId="{A958290B-4A6C-2C4F-B8A4-14642BD14683}" destId="{62699D49-1CCD-194B-A429-FD6B6C6701AC}" srcOrd="0" destOrd="0" presId="urn:microsoft.com/office/officeart/2005/8/layout/list1"/>
    <dgm:cxn modelId="{AD6C7AE7-0C75-2448-86E2-0E401050DFB2}" type="presOf" srcId="{A958290B-4A6C-2C4F-B8A4-14642BD14683}" destId="{CB6E03E9-0E8F-CA4C-8690-2BDD41A6E40F}" srcOrd="1" destOrd="0" presId="urn:microsoft.com/office/officeart/2005/8/layout/list1"/>
    <dgm:cxn modelId="{D0EA4CF6-EE5D-744C-8D2C-C1F9863DF5C1}" type="presOf" srcId="{B2819F55-F5FF-E747-AEAA-4E3170CF0CBA}" destId="{303732F2-0BCE-1648-8CA0-545A52CDD01F}" srcOrd="1" destOrd="0" presId="urn:microsoft.com/office/officeart/2005/8/layout/list1"/>
    <dgm:cxn modelId="{03185DFB-B8B8-6D44-ACCF-58E5ECA43D8F}" type="presOf" srcId="{B2819F55-F5FF-E747-AEAA-4E3170CF0CBA}" destId="{5E4BEF77-FB7D-5348-95D5-331A55FA3305}" srcOrd="0" destOrd="0" presId="urn:microsoft.com/office/officeart/2005/8/layout/list1"/>
    <dgm:cxn modelId="{D6B872BA-F46F-0046-8023-2AF16DF76DD3}" type="presParOf" srcId="{F6B2936C-301D-234C-9CD1-4AD64BA86CF6}" destId="{89564A27-166D-4E41-931B-9DFC7A642FD1}" srcOrd="0" destOrd="0" presId="urn:microsoft.com/office/officeart/2005/8/layout/list1"/>
    <dgm:cxn modelId="{01C10C4D-D25A-2141-B14E-D42842222347}" type="presParOf" srcId="{89564A27-166D-4E41-931B-9DFC7A642FD1}" destId="{363692B6-9AF2-E846-860B-99E3CCFD39DF}" srcOrd="0" destOrd="0" presId="urn:microsoft.com/office/officeart/2005/8/layout/list1"/>
    <dgm:cxn modelId="{472CC6EC-BB20-494E-BE8D-3A00C2B6F731}" type="presParOf" srcId="{89564A27-166D-4E41-931B-9DFC7A642FD1}" destId="{80999280-0A44-B44A-81F4-4AA9D0614144}" srcOrd="1" destOrd="0" presId="urn:microsoft.com/office/officeart/2005/8/layout/list1"/>
    <dgm:cxn modelId="{C0FBB20E-3714-1746-AE76-5821C8D70E88}" type="presParOf" srcId="{F6B2936C-301D-234C-9CD1-4AD64BA86CF6}" destId="{F0AD9D13-3F5F-D541-9513-06DAE595C656}" srcOrd="1" destOrd="0" presId="urn:microsoft.com/office/officeart/2005/8/layout/list1"/>
    <dgm:cxn modelId="{1E9CC822-1BCA-8343-8196-0ED124D2FC36}" type="presParOf" srcId="{F6B2936C-301D-234C-9CD1-4AD64BA86CF6}" destId="{0F1B607D-06AD-C149-B845-94437DD96646}" srcOrd="2" destOrd="0" presId="urn:microsoft.com/office/officeart/2005/8/layout/list1"/>
    <dgm:cxn modelId="{023D72BC-33B9-4342-B3EE-AD2A6C71DFB6}" type="presParOf" srcId="{F6B2936C-301D-234C-9CD1-4AD64BA86CF6}" destId="{DFB500AA-DB1A-2043-819C-EE2B0A9E5FC5}" srcOrd="3" destOrd="0" presId="urn:microsoft.com/office/officeart/2005/8/layout/list1"/>
    <dgm:cxn modelId="{CFB703AE-C684-CB42-BCDF-987DBF619106}" type="presParOf" srcId="{F6B2936C-301D-234C-9CD1-4AD64BA86CF6}" destId="{0CDFC315-E37C-9447-8D1F-FB734208EB29}" srcOrd="4" destOrd="0" presId="urn:microsoft.com/office/officeart/2005/8/layout/list1"/>
    <dgm:cxn modelId="{9409AAE6-86E9-F04A-A7F7-62B207CE0F01}" type="presParOf" srcId="{0CDFC315-E37C-9447-8D1F-FB734208EB29}" destId="{62699D49-1CCD-194B-A429-FD6B6C6701AC}" srcOrd="0" destOrd="0" presId="urn:microsoft.com/office/officeart/2005/8/layout/list1"/>
    <dgm:cxn modelId="{51354596-EB43-2F4E-8A91-D2D7E5C2338D}" type="presParOf" srcId="{0CDFC315-E37C-9447-8D1F-FB734208EB29}" destId="{CB6E03E9-0E8F-CA4C-8690-2BDD41A6E40F}" srcOrd="1" destOrd="0" presId="urn:microsoft.com/office/officeart/2005/8/layout/list1"/>
    <dgm:cxn modelId="{514636D6-81B9-6B42-8CBF-040E249B2F56}" type="presParOf" srcId="{F6B2936C-301D-234C-9CD1-4AD64BA86CF6}" destId="{3E52C926-3F16-2240-ADB3-9930D496747F}" srcOrd="5" destOrd="0" presId="urn:microsoft.com/office/officeart/2005/8/layout/list1"/>
    <dgm:cxn modelId="{5AF613A3-251C-034C-B80C-0DEFA0F38C79}" type="presParOf" srcId="{F6B2936C-301D-234C-9CD1-4AD64BA86CF6}" destId="{97122E34-B499-8849-B70D-6624D174BC38}" srcOrd="6" destOrd="0" presId="urn:microsoft.com/office/officeart/2005/8/layout/list1"/>
    <dgm:cxn modelId="{19CE8411-B2D4-8843-892B-3237743FBCBA}" type="presParOf" srcId="{F6B2936C-301D-234C-9CD1-4AD64BA86CF6}" destId="{B3314B38-0720-734F-A94D-764A8580E0CD}" srcOrd="7" destOrd="0" presId="urn:microsoft.com/office/officeart/2005/8/layout/list1"/>
    <dgm:cxn modelId="{8FCDFAFF-E57A-E543-BB7B-762BFBB6E111}" type="presParOf" srcId="{F6B2936C-301D-234C-9CD1-4AD64BA86CF6}" destId="{96A42150-AEF3-D64C-910D-5F4FCAFCD651}" srcOrd="8" destOrd="0" presId="urn:microsoft.com/office/officeart/2005/8/layout/list1"/>
    <dgm:cxn modelId="{06C7BE4F-FCD5-2F4D-AF16-DFA7E5F6948C}" type="presParOf" srcId="{96A42150-AEF3-D64C-910D-5F4FCAFCD651}" destId="{95633A9E-D5EE-E249-BF0A-48A31B795E41}" srcOrd="0" destOrd="0" presId="urn:microsoft.com/office/officeart/2005/8/layout/list1"/>
    <dgm:cxn modelId="{F340CE72-3F8A-C349-85F4-0201C3699F45}" type="presParOf" srcId="{96A42150-AEF3-D64C-910D-5F4FCAFCD651}" destId="{EDF5AB54-63FD-0148-8164-F96EBA29E862}" srcOrd="1" destOrd="0" presId="urn:microsoft.com/office/officeart/2005/8/layout/list1"/>
    <dgm:cxn modelId="{024C2C49-5C11-A64D-861C-A1ED0A75355C}" type="presParOf" srcId="{F6B2936C-301D-234C-9CD1-4AD64BA86CF6}" destId="{58851796-AE4A-B74B-A82E-FA2F92AFC0F3}" srcOrd="9" destOrd="0" presId="urn:microsoft.com/office/officeart/2005/8/layout/list1"/>
    <dgm:cxn modelId="{9635F451-708E-9342-975C-DE9BB40C3E01}" type="presParOf" srcId="{F6B2936C-301D-234C-9CD1-4AD64BA86CF6}" destId="{7BCC2144-A169-A344-ADA0-B351814624CA}" srcOrd="10" destOrd="0" presId="urn:microsoft.com/office/officeart/2005/8/layout/list1"/>
    <dgm:cxn modelId="{3991BA9E-4B46-8D49-8EC4-8E0B661341B1}" type="presParOf" srcId="{F6B2936C-301D-234C-9CD1-4AD64BA86CF6}" destId="{CBF8667B-DF62-FB4A-96E6-7F39FAA1D501}" srcOrd="11" destOrd="0" presId="urn:microsoft.com/office/officeart/2005/8/layout/list1"/>
    <dgm:cxn modelId="{45D54D4E-2BE4-E34C-98FF-EDA1897FE318}" type="presParOf" srcId="{F6B2936C-301D-234C-9CD1-4AD64BA86CF6}" destId="{BD2AB4EC-B3B9-FF4A-AB1E-1A5FE56669A2}" srcOrd="12" destOrd="0" presId="urn:microsoft.com/office/officeart/2005/8/layout/list1"/>
    <dgm:cxn modelId="{55C6D9C9-9F2D-8148-B184-F67A98D93CB5}" type="presParOf" srcId="{BD2AB4EC-B3B9-FF4A-AB1E-1A5FE56669A2}" destId="{5E4BEF77-FB7D-5348-95D5-331A55FA3305}" srcOrd="0" destOrd="0" presId="urn:microsoft.com/office/officeart/2005/8/layout/list1"/>
    <dgm:cxn modelId="{A8B099FA-C552-374C-8C6D-C2ACE8D95E21}" type="presParOf" srcId="{BD2AB4EC-B3B9-FF4A-AB1E-1A5FE56669A2}" destId="{303732F2-0BCE-1648-8CA0-545A52CDD01F}" srcOrd="1" destOrd="0" presId="urn:microsoft.com/office/officeart/2005/8/layout/list1"/>
    <dgm:cxn modelId="{334DA9A7-BAFB-9442-AE4E-E982C3747C0B}" type="presParOf" srcId="{F6B2936C-301D-234C-9CD1-4AD64BA86CF6}" destId="{5C27829A-D691-1244-A9E5-5320E158FEAE}" srcOrd="13" destOrd="0" presId="urn:microsoft.com/office/officeart/2005/8/layout/list1"/>
    <dgm:cxn modelId="{40240484-169A-1F4E-84F9-ABCD35B6B034}" type="presParOf" srcId="{F6B2936C-301D-234C-9CD1-4AD64BA86CF6}" destId="{612F0512-7B47-604E-9F8B-EBB0DC584BB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9904FE-1E42-8A4B-ABE3-BFEA7173E13A}" type="doc">
      <dgm:prSet loTypeId="urn:microsoft.com/office/officeart/2005/8/layout/list1" loCatId="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060C0C1-DF60-8A4D-B17C-DBC7B0B15ABE}">
      <dgm:prSet custT="1"/>
      <dgm:spPr/>
      <dgm:t>
        <a:bodyPr/>
        <a:lstStyle/>
        <a:p>
          <a:r>
            <a:rPr lang="en-US" sz="1600" dirty="0"/>
            <a:t>If this project is not managed properly, it can fail</a:t>
          </a:r>
        </a:p>
      </dgm:t>
    </dgm:pt>
    <dgm:pt modelId="{F40DF1AF-C261-044E-879F-9BC1906E2C6E}" type="parTrans" cxnId="{EA23D127-C398-1A40-BA6F-8FFCB3B151C3}">
      <dgm:prSet/>
      <dgm:spPr/>
      <dgm:t>
        <a:bodyPr/>
        <a:lstStyle/>
        <a:p>
          <a:endParaRPr lang="en-US"/>
        </a:p>
      </dgm:t>
    </dgm:pt>
    <dgm:pt modelId="{5972F7DB-DFE9-D244-9F23-6706733AEB52}" type="sibTrans" cxnId="{EA23D127-C398-1A40-BA6F-8FFCB3B151C3}">
      <dgm:prSet/>
      <dgm:spPr/>
      <dgm:t>
        <a:bodyPr/>
        <a:lstStyle/>
        <a:p>
          <a:endParaRPr lang="en-US"/>
        </a:p>
      </dgm:t>
    </dgm:pt>
    <dgm:pt modelId="{5BDAEEB4-EB69-1740-96EE-7FC71E32B14E}">
      <dgm:prSet custT="1"/>
      <dgm:spPr/>
      <dgm:t>
        <a:bodyPr/>
        <a:lstStyle/>
        <a:p>
          <a:r>
            <a:rPr lang="en-US" sz="1600" dirty="0"/>
            <a:t>If students do not use the service, it can fail</a:t>
          </a:r>
        </a:p>
      </dgm:t>
    </dgm:pt>
    <dgm:pt modelId="{553D0382-75F5-7F4F-A135-C28E26BC2CDA}" type="parTrans" cxnId="{16EF675C-F9FE-C645-B095-CA0A9DB2EFAA}">
      <dgm:prSet/>
      <dgm:spPr/>
      <dgm:t>
        <a:bodyPr/>
        <a:lstStyle/>
        <a:p>
          <a:endParaRPr lang="en-US"/>
        </a:p>
      </dgm:t>
    </dgm:pt>
    <dgm:pt modelId="{7043FDC2-CF81-B649-8AFB-BD76654539F4}" type="sibTrans" cxnId="{16EF675C-F9FE-C645-B095-CA0A9DB2EFAA}">
      <dgm:prSet/>
      <dgm:spPr/>
      <dgm:t>
        <a:bodyPr/>
        <a:lstStyle/>
        <a:p>
          <a:endParaRPr lang="en-US"/>
        </a:p>
      </dgm:t>
    </dgm:pt>
    <dgm:pt modelId="{F6B2936C-301D-234C-9CD1-4AD64BA86CF6}" type="pres">
      <dgm:prSet presAssocID="{F19904FE-1E42-8A4B-ABE3-BFEA7173E13A}" presName="linear" presStyleCnt="0">
        <dgm:presLayoutVars>
          <dgm:dir/>
          <dgm:animLvl val="lvl"/>
          <dgm:resizeHandles val="exact"/>
        </dgm:presLayoutVars>
      </dgm:prSet>
      <dgm:spPr/>
    </dgm:pt>
    <dgm:pt modelId="{4503A609-5AE9-104B-B6D8-1707017FBE25}" type="pres">
      <dgm:prSet presAssocID="{9060C0C1-DF60-8A4D-B17C-DBC7B0B15ABE}" presName="parentLin" presStyleCnt="0"/>
      <dgm:spPr/>
    </dgm:pt>
    <dgm:pt modelId="{48EFA640-0B2D-2348-AFE4-52F8A385D2D5}" type="pres">
      <dgm:prSet presAssocID="{9060C0C1-DF60-8A4D-B17C-DBC7B0B15ABE}" presName="parentLeftMargin" presStyleLbl="node1" presStyleIdx="0" presStyleCnt="2"/>
      <dgm:spPr/>
    </dgm:pt>
    <dgm:pt modelId="{03C4C5B4-E87F-8143-8832-836FDB130BF6}" type="pres">
      <dgm:prSet presAssocID="{9060C0C1-DF60-8A4D-B17C-DBC7B0B15ABE}" presName="parentText" presStyleLbl="node1" presStyleIdx="0" presStyleCnt="2" custScaleY="58732">
        <dgm:presLayoutVars>
          <dgm:chMax val="0"/>
          <dgm:bulletEnabled val="1"/>
        </dgm:presLayoutVars>
      </dgm:prSet>
      <dgm:spPr/>
    </dgm:pt>
    <dgm:pt modelId="{8D788D80-CA57-D442-A3BA-BF303F479E74}" type="pres">
      <dgm:prSet presAssocID="{9060C0C1-DF60-8A4D-B17C-DBC7B0B15ABE}" presName="negativeSpace" presStyleCnt="0"/>
      <dgm:spPr/>
    </dgm:pt>
    <dgm:pt modelId="{6DFD4C81-D3D8-694F-B7D4-F298239F07D8}" type="pres">
      <dgm:prSet presAssocID="{9060C0C1-DF60-8A4D-B17C-DBC7B0B15ABE}" presName="childText" presStyleLbl="conFgAcc1" presStyleIdx="0" presStyleCnt="2" custScaleY="62351">
        <dgm:presLayoutVars>
          <dgm:bulletEnabled val="1"/>
        </dgm:presLayoutVars>
      </dgm:prSet>
      <dgm:spPr/>
    </dgm:pt>
    <dgm:pt modelId="{3E175F6D-8211-FE42-AE1C-E59CA1741267}" type="pres">
      <dgm:prSet presAssocID="{5972F7DB-DFE9-D244-9F23-6706733AEB52}" presName="spaceBetweenRectangles" presStyleCnt="0"/>
      <dgm:spPr/>
    </dgm:pt>
    <dgm:pt modelId="{DEAF63C5-EFCE-DB4E-B7F8-79BEC47E957D}" type="pres">
      <dgm:prSet presAssocID="{5BDAEEB4-EB69-1740-96EE-7FC71E32B14E}" presName="parentLin" presStyleCnt="0"/>
      <dgm:spPr/>
    </dgm:pt>
    <dgm:pt modelId="{4609CD06-371D-8E42-BD34-FFB47E439EA4}" type="pres">
      <dgm:prSet presAssocID="{5BDAEEB4-EB69-1740-96EE-7FC71E32B14E}" presName="parentLeftMargin" presStyleLbl="node1" presStyleIdx="0" presStyleCnt="2"/>
      <dgm:spPr/>
    </dgm:pt>
    <dgm:pt modelId="{A05AF14D-16C0-BD49-91B1-E9FCF4C52902}" type="pres">
      <dgm:prSet presAssocID="{5BDAEEB4-EB69-1740-96EE-7FC71E32B14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4ADD858-3B4F-0247-8E5F-6EB7BF8BF747}" type="pres">
      <dgm:prSet presAssocID="{5BDAEEB4-EB69-1740-96EE-7FC71E32B14E}" presName="negativeSpace" presStyleCnt="0"/>
      <dgm:spPr/>
    </dgm:pt>
    <dgm:pt modelId="{6A248DCB-158E-3243-A515-4A36BBB676E9}" type="pres">
      <dgm:prSet presAssocID="{5BDAEEB4-EB69-1740-96EE-7FC71E32B14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BBF0707-6238-E24C-ABA3-364ED7D47088}" type="presOf" srcId="{9060C0C1-DF60-8A4D-B17C-DBC7B0B15ABE}" destId="{03C4C5B4-E87F-8143-8832-836FDB130BF6}" srcOrd="1" destOrd="0" presId="urn:microsoft.com/office/officeart/2005/8/layout/list1"/>
    <dgm:cxn modelId="{EA23D127-C398-1A40-BA6F-8FFCB3B151C3}" srcId="{F19904FE-1E42-8A4B-ABE3-BFEA7173E13A}" destId="{9060C0C1-DF60-8A4D-B17C-DBC7B0B15ABE}" srcOrd="0" destOrd="0" parTransId="{F40DF1AF-C261-044E-879F-9BC1906E2C6E}" sibTransId="{5972F7DB-DFE9-D244-9F23-6706733AEB52}"/>
    <dgm:cxn modelId="{4EDF1E29-E62B-6A47-A68C-08AE645B64A5}" type="presOf" srcId="{F19904FE-1E42-8A4B-ABE3-BFEA7173E13A}" destId="{F6B2936C-301D-234C-9CD1-4AD64BA86CF6}" srcOrd="0" destOrd="0" presId="urn:microsoft.com/office/officeart/2005/8/layout/list1"/>
    <dgm:cxn modelId="{16EF675C-F9FE-C645-B095-CA0A9DB2EFAA}" srcId="{F19904FE-1E42-8A4B-ABE3-BFEA7173E13A}" destId="{5BDAEEB4-EB69-1740-96EE-7FC71E32B14E}" srcOrd="1" destOrd="0" parTransId="{553D0382-75F5-7F4F-A135-C28E26BC2CDA}" sibTransId="{7043FDC2-CF81-B649-8AFB-BD76654539F4}"/>
    <dgm:cxn modelId="{E0C3866E-E4B3-6D4B-BB3C-7FF020A55746}" type="presOf" srcId="{5BDAEEB4-EB69-1740-96EE-7FC71E32B14E}" destId="{4609CD06-371D-8E42-BD34-FFB47E439EA4}" srcOrd="0" destOrd="0" presId="urn:microsoft.com/office/officeart/2005/8/layout/list1"/>
    <dgm:cxn modelId="{89E02D7D-D2F8-F340-A954-2E74F4E6CA78}" type="presOf" srcId="{5BDAEEB4-EB69-1740-96EE-7FC71E32B14E}" destId="{A05AF14D-16C0-BD49-91B1-E9FCF4C52902}" srcOrd="1" destOrd="0" presId="urn:microsoft.com/office/officeart/2005/8/layout/list1"/>
    <dgm:cxn modelId="{336B58DF-7429-6946-9644-0D98265BE64B}" type="presOf" srcId="{9060C0C1-DF60-8A4D-B17C-DBC7B0B15ABE}" destId="{48EFA640-0B2D-2348-AFE4-52F8A385D2D5}" srcOrd="0" destOrd="0" presId="urn:microsoft.com/office/officeart/2005/8/layout/list1"/>
    <dgm:cxn modelId="{F56D0BC4-43A7-BF43-B353-86E9C6706681}" type="presParOf" srcId="{F6B2936C-301D-234C-9CD1-4AD64BA86CF6}" destId="{4503A609-5AE9-104B-B6D8-1707017FBE25}" srcOrd="0" destOrd="0" presId="urn:microsoft.com/office/officeart/2005/8/layout/list1"/>
    <dgm:cxn modelId="{F8F95EAE-35F9-064B-9277-65DF7858EFB5}" type="presParOf" srcId="{4503A609-5AE9-104B-B6D8-1707017FBE25}" destId="{48EFA640-0B2D-2348-AFE4-52F8A385D2D5}" srcOrd="0" destOrd="0" presId="urn:microsoft.com/office/officeart/2005/8/layout/list1"/>
    <dgm:cxn modelId="{D0F48C5A-4077-6342-B912-4F79E01F3948}" type="presParOf" srcId="{4503A609-5AE9-104B-B6D8-1707017FBE25}" destId="{03C4C5B4-E87F-8143-8832-836FDB130BF6}" srcOrd="1" destOrd="0" presId="urn:microsoft.com/office/officeart/2005/8/layout/list1"/>
    <dgm:cxn modelId="{26F31C4A-910D-354E-888C-8F192B0592B9}" type="presParOf" srcId="{F6B2936C-301D-234C-9CD1-4AD64BA86CF6}" destId="{8D788D80-CA57-D442-A3BA-BF303F479E74}" srcOrd="1" destOrd="0" presId="urn:microsoft.com/office/officeart/2005/8/layout/list1"/>
    <dgm:cxn modelId="{A8780303-C8E9-1446-8006-33A1A99340C2}" type="presParOf" srcId="{F6B2936C-301D-234C-9CD1-4AD64BA86CF6}" destId="{6DFD4C81-D3D8-694F-B7D4-F298239F07D8}" srcOrd="2" destOrd="0" presId="urn:microsoft.com/office/officeart/2005/8/layout/list1"/>
    <dgm:cxn modelId="{15325F7C-F38E-A449-B0FA-5199F43AE7D2}" type="presParOf" srcId="{F6B2936C-301D-234C-9CD1-4AD64BA86CF6}" destId="{3E175F6D-8211-FE42-AE1C-E59CA1741267}" srcOrd="3" destOrd="0" presId="urn:microsoft.com/office/officeart/2005/8/layout/list1"/>
    <dgm:cxn modelId="{1AA3F499-4BE4-1944-B401-4B2CB500C0E0}" type="presParOf" srcId="{F6B2936C-301D-234C-9CD1-4AD64BA86CF6}" destId="{DEAF63C5-EFCE-DB4E-B7F8-79BEC47E957D}" srcOrd="4" destOrd="0" presId="urn:microsoft.com/office/officeart/2005/8/layout/list1"/>
    <dgm:cxn modelId="{D24F7ABF-D71A-FA4C-AF5B-FF9AC1C17D99}" type="presParOf" srcId="{DEAF63C5-EFCE-DB4E-B7F8-79BEC47E957D}" destId="{4609CD06-371D-8E42-BD34-FFB47E439EA4}" srcOrd="0" destOrd="0" presId="urn:microsoft.com/office/officeart/2005/8/layout/list1"/>
    <dgm:cxn modelId="{ACD169B3-5539-8946-9A0D-81FCC09C31DD}" type="presParOf" srcId="{DEAF63C5-EFCE-DB4E-B7F8-79BEC47E957D}" destId="{A05AF14D-16C0-BD49-91B1-E9FCF4C52902}" srcOrd="1" destOrd="0" presId="urn:microsoft.com/office/officeart/2005/8/layout/list1"/>
    <dgm:cxn modelId="{A6496418-809A-B543-AA59-94F7BD6F290F}" type="presParOf" srcId="{F6B2936C-301D-234C-9CD1-4AD64BA86CF6}" destId="{14ADD858-3B4F-0247-8E5F-6EB7BF8BF747}" srcOrd="5" destOrd="0" presId="urn:microsoft.com/office/officeart/2005/8/layout/list1"/>
    <dgm:cxn modelId="{CEC22791-A8AD-3E46-A1CF-0635BA3AAB09}" type="presParOf" srcId="{F6B2936C-301D-234C-9CD1-4AD64BA86CF6}" destId="{6A248DCB-158E-3243-A515-4A36BBB676E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76E694-9FB0-9F46-B0A8-24A00C67DAF6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8C0E2B-61EA-2F4F-9B66-74B45E4B3A4F}">
      <dgm:prSet phldrT="[Text]"/>
      <dgm:spPr/>
      <dgm:t>
        <a:bodyPr/>
        <a:lstStyle/>
        <a:p>
          <a:r>
            <a:rPr lang="en-US" dirty="0"/>
            <a:t>Only Vaughan - 1 bus</a:t>
          </a:r>
        </a:p>
      </dgm:t>
    </dgm:pt>
    <dgm:pt modelId="{5E25EF55-9B43-CE49-BAC5-D9B4AA47BA50}" type="parTrans" cxnId="{18508D95-0260-B747-AE8B-548882563170}">
      <dgm:prSet/>
      <dgm:spPr/>
      <dgm:t>
        <a:bodyPr/>
        <a:lstStyle/>
        <a:p>
          <a:endParaRPr lang="en-US"/>
        </a:p>
      </dgm:t>
    </dgm:pt>
    <dgm:pt modelId="{1E0D3E6B-375A-5548-98AA-9B6BB64B8BF8}" type="sibTrans" cxnId="{18508D95-0260-B747-AE8B-548882563170}">
      <dgm:prSet/>
      <dgm:spPr/>
      <dgm:t>
        <a:bodyPr/>
        <a:lstStyle/>
        <a:p>
          <a:endParaRPr lang="en-US"/>
        </a:p>
      </dgm:t>
    </dgm:pt>
    <dgm:pt modelId="{4682E85A-4F81-5A47-86C3-340079571917}">
      <dgm:prSet phldrT="[Text]" custT="1"/>
      <dgm:spPr/>
      <dgm:t>
        <a:bodyPr/>
        <a:lstStyle/>
        <a:p>
          <a:r>
            <a:rPr lang="en-US" sz="4000" b="1" dirty="0"/>
            <a:t>6,700.00 $CAD</a:t>
          </a:r>
        </a:p>
      </dgm:t>
    </dgm:pt>
    <dgm:pt modelId="{DC1AEB04-DAA4-6B42-A97E-EFB3A22CC81D}" type="parTrans" cxnId="{B41930D4-343F-B342-B9E8-95F59AAF9C3C}">
      <dgm:prSet/>
      <dgm:spPr/>
      <dgm:t>
        <a:bodyPr/>
        <a:lstStyle/>
        <a:p>
          <a:endParaRPr lang="en-US"/>
        </a:p>
      </dgm:t>
    </dgm:pt>
    <dgm:pt modelId="{DA77F4D7-54D5-D94E-98F3-FEF497255252}" type="sibTrans" cxnId="{B41930D4-343F-B342-B9E8-95F59AAF9C3C}">
      <dgm:prSet/>
      <dgm:spPr/>
      <dgm:t>
        <a:bodyPr/>
        <a:lstStyle/>
        <a:p>
          <a:endParaRPr lang="en-US"/>
        </a:p>
      </dgm:t>
    </dgm:pt>
    <dgm:pt modelId="{0BB5FC43-275C-FC42-926B-501FA94403DD}">
      <dgm:prSet phldrT="[Text]"/>
      <dgm:spPr/>
      <dgm:t>
        <a:bodyPr/>
        <a:lstStyle/>
        <a:p>
          <a:r>
            <a:rPr lang="en-US" dirty="0"/>
            <a:t>Only Mississauga 1 bus</a:t>
          </a:r>
        </a:p>
      </dgm:t>
    </dgm:pt>
    <dgm:pt modelId="{A6462275-D061-2040-9442-EDFA72ECFD6D}" type="parTrans" cxnId="{647A1D3A-1B47-784C-98ED-C649B9CF9064}">
      <dgm:prSet/>
      <dgm:spPr/>
      <dgm:t>
        <a:bodyPr/>
        <a:lstStyle/>
        <a:p>
          <a:endParaRPr lang="en-US"/>
        </a:p>
      </dgm:t>
    </dgm:pt>
    <dgm:pt modelId="{5AA8385A-9959-A84E-8456-F39940D0F626}" type="sibTrans" cxnId="{647A1D3A-1B47-784C-98ED-C649B9CF9064}">
      <dgm:prSet/>
      <dgm:spPr/>
      <dgm:t>
        <a:bodyPr/>
        <a:lstStyle/>
        <a:p>
          <a:endParaRPr lang="en-US"/>
        </a:p>
      </dgm:t>
    </dgm:pt>
    <dgm:pt modelId="{9E19986B-AA4D-AB45-BA3A-3ACF84F0CA21}">
      <dgm:prSet phldrT="[Text]" custT="1"/>
      <dgm:spPr/>
      <dgm:t>
        <a:bodyPr/>
        <a:lstStyle/>
        <a:p>
          <a:r>
            <a:rPr lang="en-US" sz="4000" b="1" dirty="0"/>
            <a:t>6,800.00 $CAD</a:t>
          </a:r>
        </a:p>
      </dgm:t>
    </dgm:pt>
    <dgm:pt modelId="{DA10934D-7B61-6F42-97E0-5895E66949EB}" type="parTrans" cxnId="{AFA9345B-B893-D14D-A901-0E78DF8A7309}">
      <dgm:prSet/>
      <dgm:spPr/>
      <dgm:t>
        <a:bodyPr/>
        <a:lstStyle/>
        <a:p>
          <a:endParaRPr lang="en-US"/>
        </a:p>
      </dgm:t>
    </dgm:pt>
    <dgm:pt modelId="{BF8A1A54-F40A-FA4C-B29D-324543E69AB0}" type="sibTrans" cxnId="{AFA9345B-B893-D14D-A901-0E78DF8A7309}">
      <dgm:prSet/>
      <dgm:spPr/>
      <dgm:t>
        <a:bodyPr/>
        <a:lstStyle/>
        <a:p>
          <a:endParaRPr lang="en-US"/>
        </a:p>
      </dgm:t>
    </dgm:pt>
    <dgm:pt modelId="{377B4833-233E-1648-BA42-FDB3F70C4B31}">
      <dgm:prSet phldrT="[Text]"/>
      <dgm:spPr/>
      <dgm:t>
        <a:bodyPr/>
        <a:lstStyle/>
        <a:p>
          <a:r>
            <a:rPr lang="en-US" dirty="0"/>
            <a:t>Both Neighborhood / 1 bus per Neighborhood</a:t>
          </a:r>
        </a:p>
      </dgm:t>
    </dgm:pt>
    <dgm:pt modelId="{FDE60EC4-EAC1-7B40-A5C1-9CF8C5D60B8F}" type="parTrans" cxnId="{7268FC6B-E4D1-E441-8160-CDDC315FFB26}">
      <dgm:prSet/>
      <dgm:spPr/>
      <dgm:t>
        <a:bodyPr/>
        <a:lstStyle/>
        <a:p>
          <a:endParaRPr lang="en-US"/>
        </a:p>
      </dgm:t>
    </dgm:pt>
    <dgm:pt modelId="{3EBB3877-5AA8-A240-8DA1-2E6F0701413C}" type="sibTrans" cxnId="{7268FC6B-E4D1-E441-8160-CDDC315FFB26}">
      <dgm:prSet/>
      <dgm:spPr/>
      <dgm:t>
        <a:bodyPr/>
        <a:lstStyle/>
        <a:p>
          <a:endParaRPr lang="en-US"/>
        </a:p>
      </dgm:t>
    </dgm:pt>
    <dgm:pt modelId="{A40B2DE5-AE3B-3348-85EB-8944A91876CB}">
      <dgm:prSet phldrT="[Text]" custT="1"/>
      <dgm:spPr/>
      <dgm:t>
        <a:bodyPr/>
        <a:lstStyle/>
        <a:p>
          <a:r>
            <a:rPr lang="en-US" sz="4000" b="1" dirty="0"/>
            <a:t>13.500.00 $CAD</a:t>
          </a:r>
        </a:p>
      </dgm:t>
    </dgm:pt>
    <dgm:pt modelId="{6D1108A2-2DA8-CB44-BED2-8C6E7976674F}" type="parTrans" cxnId="{0AC56287-D149-7C4E-AFBA-8AAC8430C8EE}">
      <dgm:prSet/>
      <dgm:spPr/>
      <dgm:t>
        <a:bodyPr/>
        <a:lstStyle/>
        <a:p>
          <a:endParaRPr lang="en-US"/>
        </a:p>
      </dgm:t>
    </dgm:pt>
    <dgm:pt modelId="{0FE22F90-F611-C445-AFF8-AB789909CB38}" type="sibTrans" cxnId="{0AC56287-D149-7C4E-AFBA-8AAC8430C8EE}">
      <dgm:prSet/>
      <dgm:spPr/>
      <dgm:t>
        <a:bodyPr/>
        <a:lstStyle/>
        <a:p>
          <a:endParaRPr lang="en-US"/>
        </a:p>
      </dgm:t>
    </dgm:pt>
    <dgm:pt modelId="{8384D62E-DF6E-3542-88B4-CF7C4B968935}" type="pres">
      <dgm:prSet presAssocID="{6C76E694-9FB0-9F46-B0A8-24A00C67DAF6}" presName="linear" presStyleCnt="0">
        <dgm:presLayoutVars>
          <dgm:animLvl val="lvl"/>
          <dgm:resizeHandles val="exact"/>
        </dgm:presLayoutVars>
      </dgm:prSet>
      <dgm:spPr/>
    </dgm:pt>
    <dgm:pt modelId="{AC41F290-35C0-1C45-B586-0B2377E59EB5}" type="pres">
      <dgm:prSet presAssocID="{588C0E2B-61EA-2F4F-9B66-74B45E4B3A4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866D9B-CE22-B649-B1A0-DA978FB991F0}" type="pres">
      <dgm:prSet presAssocID="{588C0E2B-61EA-2F4F-9B66-74B45E4B3A4F}" presName="childText" presStyleLbl="revTx" presStyleIdx="0" presStyleCnt="3">
        <dgm:presLayoutVars>
          <dgm:bulletEnabled val="1"/>
        </dgm:presLayoutVars>
      </dgm:prSet>
      <dgm:spPr/>
    </dgm:pt>
    <dgm:pt modelId="{317F45F6-2714-264F-84A0-2B35666216F4}" type="pres">
      <dgm:prSet presAssocID="{0BB5FC43-275C-FC42-926B-501FA94403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8D72B3-F2C4-314C-A1DE-C660D32C7390}" type="pres">
      <dgm:prSet presAssocID="{0BB5FC43-275C-FC42-926B-501FA94403DD}" presName="childText" presStyleLbl="revTx" presStyleIdx="1" presStyleCnt="3">
        <dgm:presLayoutVars>
          <dgm:bulletEnabled val="1"/>
        </dgm:presLayoutVars>
      </dgm:prSet>
      <dgm:spPr/>
    </dgm:pt>
    <dgm:pt modelId="{65BFCDE1-59CF-AD47-AA8E-9CD54CDCDA45}" type="pres">
      <dgm:prSet presAssocID="{377B4833-233E-1648-BA42-FDB3F70C4B3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50ADC9-F6AE-DA40-8C40-AA6E874EAC16}" type="pres">
      <dgm:prSet presAssocID="{377B4833-233E-1648-BA42-FDB3F70C4B3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47A1D3A-1B47-784C-98ED-C649B9CF9064}" srcId="{6C76E694-9FB0-9F46-B0A8-24A00C67DAF6}" destId="{0BB5FC43-275C-FC42-926B-501FA94403DD}" srcOrd="1" destOrd="0" parTransId="{A6462275-D061-2040-9442-EDFA72ECFD6D}" sibTransId="{5AA8385A-9959-A84E-8456-F39940D0F626}"/>
    <dgm:cxn modelId="{AFA9345B-B893-D14D-A901-0E78DF8A7309}" srcId="{0BB5FC43-275C-FC42-926B-501FA94403DD}" destId="{9E19986B-AA4D-AB45-BA3A-3ACF84F0CA21}" srcOrd="0" destOrd="0" parTransId="{DA10934D-7B61-6F42-97E0-5895E66949EB}" sibTransId="{BF8A1A54-F40A-FA4C-B29D-324543E69AB0}"/>
    <dgm:cxn modelId="{7268FC6B-E4D1-E441-8160-CDDC315FFB26}" srcId="{6C76E694-9FB0-9F46-B0A8-24A00C67DAF6}" destId="{377B4833-233E-1648-BA42-FDB3F70C4B31}" srcOrd="2" destOrd="0" parTransId="{FDE60EC4-EAC1-7B40-A5C1-9CF8C5D60B8F}" sibTransId="{3EBB3877-5AA8-A240-8DA1-2E6F0701413C}"/>
    <dgm:cxn modelId="{0AC56287-D149-7C4E-AFBA-8AAC8430C8EE}" srcId="{377B4833-233E-1648-BA42-FDB3F70C4B31}" destId="{A40B2DE5-AE3B-3348-85EB-8944A91876CB}" srcOrd="0" destOrd="0" parTransId="{6D1108A2-2DA8-CB44-BED2-8C6E7976674F}" sibTransId="{0FE22F90-F611-C445-AFF8-AB789909CB38}"/>
    <dgm:cxn modelId="{BCBD2B8C-B419-5B4D-BCC0-B7929F49A30C}" type="presOf" srcId="{A40B2DE5-AE3B-3348-85EB-8944A91876CB}" destId="{D850ADC9-F6AE-DA40-8C40-AA6E874EAC16}" srcOrd="0" destOrd="0" presId="urn:microsoft.com/office/officeart/2005/8/layout/vList2"/>
    <dgm:cxn modelId="{81631F8F-586E-C24C-BCAB-2C4A1D29A6D1}" type="presOf" srcId="{4682E85A-4F81-5A47-86C3-340079571917}" destId="{83866D9B-CE22-B649-B1A0-DA978FB991F0}" srcOrd="0" destOrd="0" presId="urn:microsoft.com/office/officeart/2005/8/layout/vList2"/>
    <dgm:cxn modelId="{18508D95-0260-B747-AE8B-548882563170}" srcId="{6C76E694-9FB0-9F46-B0A8-24A00C67DAF6}" destId="{588C0E2B-61EA-2F4F-9B66-74B45E4B3A4F}" srcOrd="0" destOrd="0" parTransId="{5E25EF55-9B43-CE49-BAC5-D9B4AA47BA50}" sibTransId="{1E0D3E6B-375A-5548-98AA-9B6BB64B8BF8}"/>
    <dgm:cxn modelId="{15A72CAA-06FA-414B-96F8-25DFF683EFE4}" type="presOf" srcId="{9E19986B-AA4D-AB45-BA3A-3ACF84F0CA21}" destId="{AB8D72B3-F2C4-314C-A1DE-C660D32C7390}" srcOrd="0" destOrd="0" presId="urn:microsoft.com/office/officeart/2005/8/layout/vList2"/>
    <dgm:cxn modelId="{D99397AC-D1B6-0E43-A49F-FC5CAEF2E30B}" type="presOf" srcId="{0BB5FC43-275C-FC42-926B-501FA94403DD}" destId="{317F45F6-2714-264F-84A0-2B35666216F4}" srcOrd="0" destOrd="0" presId="urn:microsoft.com/office/officeart/2005/8/layout/vList2"/>
    <dgm:cxn modelId="{6417FAC3-F3F6-C14F-8F68-A8C58445297F}" type="presOf" srcId="{377B4833-233E-1648-BA42-FDB3F70C4B31}" destId="{65BFCDE1-59CF-AD47-AA8E-9CD54CDCDA45}" srcOrd="0" destOrd="0" presId="urn:microsoft.com/office/officeart/2005/8/layout/vList2"/>
    <dgm:cxn modelId="{5C8315C8-52B6-984F-B128-124FC00CA7FE}" type="presOf" srcId="{6C76E694-9FB0-9F46-B0A8-24A00C67DAF6}" destId="{8384D62E-DF6E-3542-88B4-CF7C4B968935}" srcOrd="0" destOrd="0" presId="urn:microsoft.com/office/officeart/2005/8/layout/vList2"/>
    <dgm:cxn modelId="{1A7EFCD3-F475-C043-9C0E-79F777E51436}" type="presOf" srcId="{588C0E2B-61EA-2F4F-9B66-74B45E4B3A4F}" destId="{AC41F290-35C0-1C45-B586-0B2377E59EB5}" srcOrd="0" destOrd="0" presId="urn:microsoft.com/office/officeart/2005/8/layout/vList2"/>
    <dgm:cxn modelId="{B41930D4-343F-B342-B9E8-95F59AAF9C3C}" srcId="{588C0E2B-61EA-2F4F-9B66-74B45E4B3A4F}" destId="{4682E85A-4F81-5A47-86C3-340079571917}" srcOrd="0" destOrd="0" parTransId="{DC1AEB04-DAA4-6B42-A97E-EFB3A22CC81D}" sibTransId="{DA77F4D7-54D5-D94E-98F3-FEF497255252}"/>
    <dgm:cxn modelId="{A2B70C30-7210-7448-9F55-0790C11FDFD0}" type="presParOf" srcId="{8384D62E-DF6E-3542-88B4-CF7C4B968935}" destId="{AC41F290-35C0-1C45-B586-0B2377E59EB5}" srcOrd="0" destOrd="0" presId="urn:microsoft.com/office/officeart/2005/8/layout/vList2"/>
    <dgm:cxn modelId="{5404548C-1DE0-454C-90FA-5D25B8D4E765}" type="presParOf" srcId="{8384D62E-DF6E-3542-88B4-CF7C4B968935}" destId="{83866D9B-CE22-B649-B1A0-DA978FB991F0}" srcOrd="1" destOrd="0" presId="urn:microsoft.com/office/officeart/2005/8/layout/vList2"/>
    <dgm:cxn modelId="{2C4B2290-8710-2A4B-AFFB-A4847328BD52}" type="presParOf" srcId="{8384D62E-DF6E-3542-88B4-CF7C4B968935}" destId="{317F45F6-2714-264F-84A0-2B35666216F4}" srcOrd="2" destOrd="0" presId="urn:microsoft.com/office/officeart/2005/8/layout/vList2"/>
    <dgm:cxn modelId="{B4E26733-1DE8-2B40-8715-67DD11D90891}" type="presParOf" srcId="{8384D62E-DF6E-3542-88B4-CF7C4B968935}" destId="{AB8D72B3-F2C4-314C-A1DE-C660D32C7390}" srcOrd="3" destOrd="0" presId="urn:microsoft.com/office/officeart/2005/8/layout/vList2"/>
    <dgm:cxn modelId="{4A919BF8-71AE-BD40-8812-0FEC6F57846F}" type="presParOf" srcId="{8384D62E-DF6E-3542-88B4-CF7C4B968935}" destId="{65BFCDE1-59CF-AD47-AA8E-9CD54CDCDA45}" srcOrd="4" destOrd="0" presId="urn:microsoft.com/office/officeart/2005/8/layout/vList2"/>
    <dgm:cxn modelId="{8CD80533-EFD1-DC4C-872F-E37A946C50FB}" type="presParOf" srcId="{8384D62E-DF6E-3542-88B4-CF7C4B968935}" destId="{D850ADC9-F6AE-DA40-8C40-AA6E874EAC1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7FB9FF-52C2-4744-AC0B-DCBA5B5CED63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AE05C5-9A2B-764A-B000-83BCEDB002B9}">
      <dgm:prSet/>
      <dgm:spPr/>
      <dgm:t>
        <a:bodyPr/>
        <a:lstStyle/>
        <a:p>
          <a:r>
            <a:rPr lang="en-US"/>
            <a:t>1 Bus for the first classes in the morning – </a:t>
          </a:r>
          <a:r>
            <a:rPr lang="en-US" b="1"/>
            <a:t>6:45 am</a:t>
          </a:r>
          <a:endParaRPr lang="en-US" b="1" dirty="0"/>
        </a:p>
      </dgm:t>
    </dgm:pt>
    <dgm:pt modelId="{07BB0181-1C81-B846-BFB7-46BACF9E02FC}" type="parTrans" cxnId="{D2FD8AE0-C84B-AE49-8129-28E100C2F39B}">
      <dgm:prSet/>
      <dgm:spPr/>
      <dgm:t>
        <a:bodyPr/>
        <a:lstStyle/>
        <a:p>
          <a:endParaRPr lang="en-US"/>
        </a:p>
      </dgm:t>
    </dgm:pt>
    <dgm:pt modelId="{A9BD84C7-73F2-F342-B5C5-793060356407}" type="sibTrans" cxnId="{D2FD8AE0-C84B-AE49-8129-28E100C2F39B}">
      <dgm:prSet/>
      <dgm:spPr/>
      <dgm:t>
        <a:bodyPr/>
        <a:lstStyle/>
        <a:p>
          <a:endParaRPr lang="en-US"/>
        </a:p>
      </dgm:t>
    </dgm:pt>
    <dgm:pt modelId="{9065275F-A7D4-7244-B00D-425684CD6CC3}">
      <dgm:prSet/>
      <dgm:spPr/>
      <dgm:t>
        <a:bodyPr/>
        <a:lstStyle/>
        <a:p>
          <a:r>
            <a:rPr lang="en-US"/>
            <a:t>1 Bus at noon to come back home.</a:t>
          </a:r>
          <a:endParaRPr lang="en-US" dirty="0"/>
        </a:p>
      </dgm:t>
    </dgm:pt>
    <dgm:pt modelId="{2F6DDD4C-9738-6541-A805-5C2478235238}" type="parTrans" cxnId="{87926673-9694-4E41-9DB7-BD043290A620}">
      <dgm:prSet/>
      <dgm:spPr/>
      <dgm:t>
        <a:bodyPr/>
        <a:lstStyle/>
        <a:p>
          <a:endParaRPr lang="en-US"/>
        </a:p>
      </dgm:t>
    </dgm:pt>
    <dgm:pt modelId="{BC459E7D-3E4D-B74C-912D-5886270C67AF}" type="sibTrans" cxnId="{87926673-9694-4E41-9DB7-BD043290A620}">
      <dgm:prSet/>
      <dgm:spPr/>
      <dgm:t>
        <a:bodyPr/>
        <a:lstStyle/>
        <a:p>
          <a:endParaRPr lang="en-US"/>
        </a:p>
      </dgm:t>
    </dgm:pt>
    <dgm:pt modelId="{CEFBFF16-53D9-4F4E-B140-50FF576D1CBB}">
      <dgm:prSet/>
      <dgm:spPr/>
      <dgm:t>
        <a:bodyPr/>
        <a:lstStyle/>
        <a:p>
          <a:r>
            <a:rPr lang="en-US"/>
            <a:t>1 Bus for afternoon classes – </a:t>
          </a:r>
          <a:r>
            <a:rPr lang="en-US" b="1"/>
            <a:t>12 : 45 pm</a:t>
          </a:r>
          <a:endParaRPr lang="en-US" b="1" dirty="0"/>
        </a:p>
      </dgm:t>
    </dgm:pt>
    <dgm:pt modelId="{50B613C1-A2E9-4347-90EB-7F0270DBD06B}" type="parTrans" cxnId="{EEABA727-BBB1-854B-97E4-2AEE2A589929}">
      <dgm:prSet/>
      <dgm:spPr/>
      <dgm:t>
        <a:bodyPr/>
        <a:lstStyle/>
        <a:p>
          <a:endParaRPr lang="en-US"/>
        </a:p>
      </dgm:t>
    </dgm:pt>
    <dgm:pt modelId="{A235197A-4EB4-694F-AF7F-3D01EAD28794}" type="sibTrans" cxnId="{EEABA727-BBB1-854B-97E4-2AEE2A589929}">
      <dgm:prSet/>
      <dgm:spPr/>
      <dgm:t>
        <a:bodyPr/>
        <a:lstStyle/>
        <a:p>
          <a:endParaRPr lang="en-US"/>
        </a:p>
      </dgm:t>
    </dgm:pt>
    <dgm:pt modelId="{072A58DC-2DB1-E74B-8EAD-16612334AFA0}">
      <dgm:prSet/>
      <dgm:spPr/>
      <dgm:t>
        <a:bodyPr/>
        <a:lstStyle/>
        <a:p>
          <a:r>
            <a:rPr lang="en-US" dirty="0"/>
            <a:t>1 Bus to return home at the end of the day – </a:t>
          </a:r>
          <a:r>
            <a:rPr lang="en-US" b="1" dirty="0"/>
            <a:t>7 : 30 pm</a:t>
          </a:r>
        </a:p>
      </dgm:t>
    </dgm:pt>
    <dgm:pt modelId="{E5140AC7-4A3B-4949-8864-216C1EA1925E}" type="parTrans" cxnId="{5116DC47-2CDC-2F43-9405-80802C0CDFD5}">
      <dgm:prSet/>
      <dgm:spPr/>
      <dgm:t>
        <a:bodyPr/>
        <a:lstStyle/>
        <a:p>
          <a:endParaRPr lang="en-US"/>
        </a:p>
      </dgm:t>
    </dgm:pt>
    <dgm:pt modelId="{7C8ACCF7-443F-9F49-9122-263D693C77B3}" type="sibTrans" cxnId="{5116DC47-2CDC-2F43-9405-80802C0CDFD5}">
      <dgm:prSet/>
      <dgm:spPr/>
      <dgm:t>
        <a:bodyPr/>
        <a:lstStyle/>
        <a:p>
          <a:endParaRPr lang="en-US"/>
        </a:p>
      </dgm:t>
    </dgm:pt>
    <dgm:pt modelId="{B85169DC-C3CC-3A49-8475-AC060A7CEB73}" type="pres">
      <dgm:prSet presAssocID="{D67FB9FF-52C2-4744-AC0B-DCBA5B5CED63}" presName="linear" presStyleCnt="0">
        <dgm:presLayoutVars>
          <dgm:dir/>
          <dgm:animLvl val="lvl"/>
          <dgm:resizeHandles val="exact"/>
        </dgm:presLayoutVars>
      </dgm:prSet>
      <dgm:spPr/>
    </dgm:pt>
    <dgm:pt modelId="{E37CEA9D-88BF-3446-BED5-3A857A74FA99}" type="pres">
      <dgm:prSet presAssocID="{38AE05C5-9A2B-764A-B000-83BCEDB002B9}" presName="parentLin" presStyleCnt="0"/>
      <dgm:spPr/>
    </dgm:pt>
    <dgm:pt modelId="{2E9A9504-7F5C-D242-965A-64A51BE298DE}" type="pres">
      <dgm:prSet presAssocID="{38AE05C5-9A2B-764A-B000-83BCEDB002B9}" presName="parentLeftMargin" presStyleLbl="node1" presStyleIdx="0" presStyleCnt="4"/>
      <dgm:spPr/>
    </dgm:pt>
    <dgm:pt modelId="{61D19800-70AB-084C-BE38-2788816EBE95}" type="pres">
      <dgm:prSet presAssocID="{38AE05C5-9A2B-764A-B000-83BCEDB002B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A562AF-9871-D24A-A69D-DF93A5920DC4}" type="pres">
      <dgm:prSet presAssocID="{38AE05C5-9A2B-764A-B000-83BCEDB002B9}" presName="negativeSpace" presStyleCnt="0"/>
      <dgm:spPr/>
    </dgm:pt>
    <dgm:pt modelId="{F5998700-2C28-B04B-9742-29A2148E8400}" type="pres">
      <dgm:prSet presAssocID="{38AE05C5-9A2B-764A-B000-83BCEDB002B9}" presName="childText" presStyleLbl="conFgAcc1" presStyleIdx="0" presStyleCnt="4">
        <dgm:presLayoutVars>
          <dgm:bulletEnabled val="1"/>
        </dgm:presLayoutVars>
      </dgm:prSet>
      <dgm:spPr/>
    </dgm:pt>
    <dgm:pt modelId="{4AC1B01F-E76F-5A4D-8D4F-F4FD6A91181D}" type="pres">
      <dgm:prSet presAssocID="{A9BD84C7-73F2-F342-B5C5-793060356407}" presName="spaceBetweenRectangles" presStyleCnt="0"/>
      <dgm:spPr/>
    </dgm:pt>
    <dgm:pt modelId="{AE8BAD51-DB41-2A48-B9D2-65E93A410E25}" type="pres">
      <dgm:prSet presAssocID="{9065275F-A7D4-7244-B00D-425684CD6CC3}" presName="parentLin" presStyleCnt="0"/>
      <dgm:spPr/>
    </dgm:pt>
    <dgm:pt modelId="{6308BDBB-28CF-EC43-96F8-8529E6FAEA11}" type="pres">
      <dgm:prSet presAssocID="{9065275F-A7D4-7244-B00D-425684CD6CC3}" presName="parentLeftMargin" presStyleLbl="node1" presStyleIdx="0" presStyleCnt="4"/>
      <dgm:spPr/>
    </dgm:pt>
    <dgm:pt modelId="{95D43514-B363-F343-9D7C-1877D90FF01E}" type="pres">
      <dgm:prSet presAssocID="{9065275F-A7D4-7244-B00D-425684CD6C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075947D-3D4C-1E4B-A7AE-90305A4D5B4F}" type="pres">
      <dgm:prSet presAssocID="{9065275F-A7D4-7244-B00D-425684CD6CC3}" presName="negativeSpace" presStyleCnt="0"/>
      <dgm:spPr/>
    </dgm:pt>
    <dgm:pt modelId="{D73266AA-8539-AD43-9136-5A56FBDA4BE0}" type="pres">
      <dgm:prSet presAssocID="{9065275F-A7D4-7244-B00D-425684CD6CC3}" presName="childText" presStyleLbl="conFgAcc1" presStyleIdx="1" presStyleCnt="4">
        <dgm:presLayoutVars>
          <dgm:bulletEnabled val="1"/>
        </dgm:presLayoutVars>
      </dgm:prSet>
      <dgm:spPr/>
    </dgm:pt>
    <dgm:pt modelId="{76F41454-7DB9-F042-B18B-F3147B973B91}" type="pres">
      <dgm:prSet presAssocID="{BC459E7D-3E4D-B74C-912D-5886270C67AF}" presName="spaceBetweenRectangles" presStyleCnt="0"/>
      <dgm:spPr/>
    </dgm:pt>
    <dgm:pt modelId="{DDB58CC2-A56B-9F40-A105-6F51D30DB7C3}" type="pres">
      <dgm:prSet presAssocID="{CEFBFF16-53D9-4F4E-B140-50FF576D1CBB}" presName="parentLin" presStyleCnt="0"/>
      <dgm:spPr/>
    </dgm:pt>
    <dgm:pt modelId="{731721CB-F999-B34A-9031-1FBA78AC1524}" type="pres">
      <dgm:prSet presAssocID="{CEFBFF16-53D9-4F4E-B140-50FF576D1CBB}" presName="parentLeftMargin" presStyleLbl="node1" presStyleIdx="1" presStyleCnt="4"/>
      <dgm:spPr/>
    </dgm:pt>
    <dgm:pt modelId="{DF26AC41-75B0-3447-9246-2E00EEAA78F8}" type="pres">
      <dgm:prSet presAssocID="{CEFBFF16-53D9-4F4E-B140-50FF576D1CB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C35B8D4-0D55-234D-8111-22DF59DD3B5D}" type="pres">
      <dgm:prSet presAssocID="{CEFBFF16-53D9-4F4E-B140-50FF576D1CBB}" presName="negativeSpace" presStyleCnt="0"/>
      <dgm:spPr/>
    </dgm:pt>
    <dgm:pt modelId="{7862A813-CBF9-774C-867D-8954696172A6}" type="pres">
      <dgm:prSet presAssocID="{CEFBFF16-53D9-4F4E-B140-50FF576D1CBB}" presName="childText" presStyleLbl="conFgAcc1" presStyleIdx="2" presStyleCnt="4">
        <dgm:presLayoutVars>
          <dgm:bulletEnabled val="1"/>
        </dgm:presLayoutVars>
      </dgm:prSet>
      <dgm:spPr/>
    </dgm:pt>
    <dgm:pt modelId="{366B08F3-40EA-494C-AD7E-E31457DA56D5}" type="pres">
      <dgm:prSet presAssocID="{A235197A-4EB4-694F-AF7F-3D01EAD28794}" presName="spaceBetweenRectangles" presStyleCnt="0"/>
      <dgm:spPr/>
    </dgm:pt>
    <dgm:pt modelId="{87DDB5E7-5360-DB44-9BF2-1E84FB64F63D}" type="pres">
      <dgm:prSet presAssocID="{072A58DC-2DB1-E74B-8EAD-16612334AFA0}" presName="parentLin" presStyleCnt="0"/>
      <dgm:spPr/>
    </dgm:pt>
    <dgm:pt modelId="{50EF9AA3-BCDE-594E-9BEC-AD2C5786CCCD}" type="pres">
      <dgm:prSet presAssocID="{072A58DC-2DB1-E74B-8EAD-16612334AFA0}" presName="parentLeftMargin" presStyleLbl="node1" presStyleIdx="2" presStyleCnt="4"/>
      <dgm:spPr/>
    </dgm:pt>
    <dgm:pt modelId="{C538163A-C0ED-BA44-A51F-6F96072FE3A1}" type="pres">
      <dgm:prSet presAssocID="{072A58DC-2DB1-E74B-8EAD-16612334AFA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1703B21-9CA5-EB4B-A07D-371F23835127}" type="pres">
      <dgm:prSet presAssocID="{072A58DC-2DB1-E74B-8EAD-16612334AFA0}" presName="negativeSpace" presStyleCnt="0"/>
      <dgm:spPr/>
    </dgm:pt>
    <dgm:pt modelId="{68955CB2-2036-FB43-B1CE-8CDDF2444F40}" type="pres">
      <dgm:prSet presAssocID="{072A58DC-2DB1-E74B-8EAD-16612334AFA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A746E12-7292-8840-943B-062BFD4AF907}" type="presOf" srcId="{38AE05C5-9A2B-764A-B000-83BCEDB002B9}" destId="{2E9A9504-7F5C-D242-965A-64A51BE298DE}" srcOrd="0" destOrd="0" presId="urn:microsoft.com/office/officeart/2005/8/layout/list1"/>
    <dgm:cxn modelId="{4ADEC81D-E155-9E49-91F3-942560D398ED}" type="presOf" srcId="{D67FB9FF-52C2-4744-AC0B-DCBA5B5CED63}" destId="{B85169DC-C3CC-3A49-8475-AC060A7CEB73}" srcOrd="0" destOrd="0" presId="urn:microsoft.com/office/officeart/2005/8/layout/list1"/>
    <dgm:cxn modelId="{B9072220-6269-C546-9A6C-9DD5BD74947C}" type="presOf" srcId="{38AE05C5-9A2B-764A-B000-83BCEDB002B9}" destId="{61D19800-70AB-084C-BE38-2788816EBE95}" srcOrd="1" destOrd="0" presId="urn:microsoft.com/office/officeart/2005/8/layout/list1"/>
    <dgm:cxn modelId="{60A34024-D7FB-9943-88F2-65E31D82188D}" type="presOf" srcId="{CEFBFF16-53D9-4F4E-B140-50FF576D1CBB}" destId="{731721CB-F999-B34A-9031-1FBA78AC1524}" srcOrd="0" destOrd="0" presId="urn:microsoft.com/office/officeart/2005/8/layout/list1"/>
    <dgm:cxn modelId="{EEABA727-BBB1-854B-97E4-2AEE2A589929}" srcId="{D67FB9FF-52C2-4744-AC0B-DCBA5B5CED63}" destId="{CEFBFF16-53D9-4F4E-B140-50FF576D1CBB}" srcOrd="2" destOrd="0" parTransId="{50B613C1-A2E9-4347-90EB-7F0270DBD06B}" sibTransId="{A235197A-4EB4-694F-AF7F-3D01EAD28794}"/>
    <dgm:cxn modelId="{96B54137-325F-DC46-ACFF-706CBDDBC03C}" type="presOf" srcId="{072A58DC-2DB1-E74B-8EAD-16612334AFA0}" destId="{C538163A-C0ED-BA44-A51F-6F96072FE3A1}" srcOrd="1" destOrd="0" presId="urn:microsoft.com/office/officeart/2005/8/layout/list1"/>
    <dgm:cxn modelId="{9509AA43-0A03-304F-BFE8-A8173CF91AF1}" type="presOf" srcId="{9065275F-A7D4-7244-B00D-425684CD6CC3}" destId="{6308BDBB-28CF-EC43-96F8-8529E6FAEA11}" srcOrd="0" destOrd="0" presId="urn:microsoft.com/office/officeart/2005/8/layout/list1"/>
    <dgm:cxn modelId="{5116DC47-2CDC-2F43-9405-80802C0CDFD5}" srcId="{D67FB9FF-52C2-4744-AC0B-DCBA5B5CED63}" destId="{072A58DC-2DB1-E74B-8EAD-16612334AFA0}" srcOrd="3" destOrd="0" parTransId="{E5140AC7-4A3B-4949-8864-216C1EA1925E}" sibTransId="{7C8ACCF7-443F-9F49-9122-263D693C77B3}"/>
    <dgm:cxn modelId="{6661B549-B10E-0243-9718-49797ECBECC2}" type="presOf" srcId="{9065275F-A7D4-7244-B00D-425684CD6CC3}" destId="{95D43514-B363-F343-9D7C-1877D90FF01E}" srcOrd="1" destOrd="0" presId="urn:microsoft.com/office/officeart/2005/8/layout/list1"/>
    <dgm:cxn modelId="{27EB9152-1C50-1646-B748-5F4D2BD75167}" type="presOf" srcId="{CEFBFF16-53D9-4F4E-B140-50FF576D1CBB}" destId="{DF26AC41-75B0-3447-9246-2E00EEAA78F8}" srcOrd="1" destOrd="0" presId="urn:microsoft.com/office/officeart/2005/8/layout/list1"/>
    <dgm:cxn modelId="{87926673-9694-4E41-9DB7-BD043290A620}" srcId="{D67FB9FF-52C2-4744-AC0B-DCBA5B5CED63}" destId="{9065275F-A7D4-7244-B00D-425684CD6CC3}" srcOrd="1" destOrd="0" parTransId="{2F6DDD4C-9738-6541-A805-5C2478235238}" sibTransId="{BC459E7D-3E4D-B74C-912D-5886270C67AF}"/>
    <dgm:cxn modelId="{D2FD8AE0-C84B-AE49-8129-28E100C2F39B}" srcId="{D67FB9FF-52C2-4744-AC0B-DCBA5B5CED63}" destId="{38AE05C5-9A2B-764A-B000-83BCEDB002B9}" srcOrd="0" destOrd="0" parTransId="{07BB0181-1C81-B846-BFB7-46BACF9E02FC}" sibTransId="{A9BD84C7-73F2-F342-B5C5-793060356407}"/>
    <dgm:cxn modelId="{4C453FFD-C204-A74D-B171-94F5FAF5B849}" type="presOf" srcId="{072A58DC-2DB1-E74B-8EAD-16612334AFA0}" destId="{50EF9AA3-BCDE-594E-9BEC-AD2C5786CCCD}" srcOrd="0" destOrd="0" presId="urn:microsoft.com/office/officeart/2005/8/layout/list1"/>
    <dgm:cxn modelId="{3A615780-9B55-D94A-9206-E4B2DBD9A065}" type="presParOf" srcId="{B85169DC-C3CC-3A49-8475-AC060A7CEB73}" destId="{E37CEA9D-88BF-3446-BED5-3A857A74FA99}" srcOrd="0" destOrd="0" presId="urn:microsoft.com/office/officeart/2005/8/layout/list1"/>
    <dgm:cxn modelId="{3E968A05-0AF1-9644-B603-989E9EFAFD65}" type="presParOf" srcId="{E37CEA9D-88BF-3446-BED5-3A857A74FA99}" destId="{2E9A9504-7F5C-D242-965A-64A51BE298DE}" srcOrd="0" destOrd="0" presId="urn:microsoft.com/office/officeart/2005/8/layout/list1"/>
    <dgm:cxn modelId="{3BE509B8-156A-7D4D-B510-C610E48DDFB6}" type="presParOf" srcId="{E37CEA9D-88BF-3446-BED5-3A857A74FA99}" destId="{61D19800-70AB-084C-BE38-2788816EBE95}" srcOrd="1" destOrd="0" presId="urn:microsoft.com/office/officeart/2005/8/layout/list1"/>
    <dgm:cxn modelId="{AA5BED12-4F67-7841-A515-BEDA3C4B6C91}" type="presParOf" srcId="{B85169DC-C3CC-3A49-8475-AC060A7CEB73}" destId="{B2A562AF-9871-D24A-A69D-DF93A5920DC4}" srcOrd="1" destOrd="0" presId="urn:microsoft.com/office/officeart/2005/8/layout/list1"/>
    <dgm:cxn modelId="{0A9F6939-C3DB-4B4F-A773-0F2ABF61E8C7}" type="presParOf" srcId="{B85169DC-C3CC-3A49-8475-AC060A7CEB73}" destId="{F5998700-2C28-B04B-9742-29A2148E8400}" srcOrd="2" destOrd="0" presId="urn:microsoft.com/office/officeart/2005/8/layout/list1"/>
    <dgm:cxn modelId="{C3D31B9B-E001-8543-AA55-C5E60CA62D0E}" type="presParOf" srcId="{B85169DC-C3CC-3A49-8475-AC060A7CEB73}" destId="{4AC1B01F-E76F-5A4D-8D4F-F4FD6A91181D}" srcOrd="3" destOrd="0" presId="urn:microsoft.com/office/officeart/2005/8/layout/list1"/>
    <dgm:cxn modelId="{689B6B4F-3EF6-654D-A7AF-CA5A77A09F7E}" type="presParOf" srcId="{B85169DC-C3CC-3A49-8475-AC060A7CEB73}" destId="{AE8BAD51-DB41-2A48-B9D2-65E93A410E25}" srcOrd="4" destOrd="0" presId="urn:microsoft.com/office/officeart/2005/8/layout/list1"/>
    <dgm:cxn modelId="{D0758CB2-0E37-E749-8BED-E8AE6E46A9DF}" type="presParOf" srcId="{AE8BAD51-DB41-2A48-B9D2-65E93A410E25}" destId="{6308BDBB-28CF-EC43-96F8-8529E6FAEA11}" srcOrd="0" destOrd="0" presId="urn:microsoft.com/office/officeart/2005/8/layout/list1"/>
    <dgm:cxn modelId="{631673F5-EB82-9C4F-8694-874490FF7FF5}" type="presParOf" srcId="{AE8BAD51-DB41-2A48-B9D2-65E93A410E25}" destId="{95D43514-B363-F343-9D7C-1877D90FF01E}" srcOrd="1" destOrd="0" presId="urn:microsoft.com/office/officeart/2005/8/layout/list1"/>
    <dgm:cxn modelId="{FF9B6228-FA41-F94D-8786-29FB0555227F}" type="presParOf" srcId="{B85169DC-C3CC-3A49-8475-AC060A7CEB73}" destId="{4075947D-3D4C-1E4B-A7AE-90305A4D5B4F}" srcOrd="5" destOrd="0" presId="urn:microsoft.com/office/officeart/2005/8/layout/list1"/>
    <dgm:cxn modelId="{0F9B999A-0F91-DB4F-8D05-C4186C7CB23A}" type="presParOf" srcId="{B85169DC-C3CC-3A49-8475-AC060A7CEB73}" destId="{D73266AA-8539-AD43-9136-5A56FBDA4BE0}" srcOrd="6" destOrd="0" presId="urn:microsoft.com/office/officeart/2005/8/layout/list1"/>
    <dgm:cxn modelId="{E0E8D5C4-74D4-424D-89A4-4B8B75CE2FD2}" type="presParOf" srcId="{B85169DC-C3CC-3A49-8475-AC060A7CEB73}" destId="{76F41454-7DB9-F042-B18B-F3147B973B91}" srcOrd="7" destOrd="0" presId="urn:microsoft.com/office/officeart/2005/8/layout/list1"/>
    <dgm:cxn modelId="{A3F4E70A-9201-984F-998F-BA16A55B5B61}" type="presParOf" srcId="{B85169DC-C3CC-3A49-8475-AC060A7CEB73}" destId="{DDB58CC2-A56B-9F40-A105-6F51D30DB7C3}" srcOrd="8" destOrd="0" presId="urn:microsoft.com/office/officeart/2005/8/layout/list1"/>
    <dgm:cxn modelId="{E863F54F-E063-4845-8012-65E93F30DC00}" type="presParOf" srcId="{DDB58CC2-A56B-9F40-A105-6F51D30DB7C3}" destId="{731721CB-F999-B34A-9031-1FBA78AC1524}" srcOrd="0" destOrd="0" presId="urn:microsoft.com/office/officeart/2005/8/layout/list1"/>
    <dgm:cxn modelId="{7B1A8DB4-0CC9-C043-B7CB-E7A82CFE9E9A}" type="presParOf" srcId="{DDB58CC2-A56B-9F40-A105-6F51D30DB7C3}" destId="{DF26AC41-75B0-3447-9246-2E00EEAA78F8}" srcOrd="1" destOrd="0" presId="urn:microsoft.com/office/officeart/2005/8/layout/list1"/>
    <dgm:cxn modelId="{FAC3DB41-9C71-F948-BB89-FF5B6E8F160B}" type="presParOf" srcId="{B85169DC-C3CC-3A49-8475-AC060A7CEB73}" destId="{BC35B8D4-0D55-234D-8111-22DF59DD3B5D}" srcOrd="9" destOrd="0" presId="urn:microsoft.com/office/officeart/2005/8/layout/list1"/>
    <dgm:cxn modelId="{D16680F9-94BE-D54B-8B4A-E3EE4BBC1E39}" type="presParOf" srcId="{B85169DC-C3CC-3A49-8475-AC060A7CEB73}" destId="{7862A813-CBF9-774C-867D-8954696172A6}" srcOrd="10" destOrd="0" presId="urn:microsoft.com/office/officeart/2005/8/layout/list1"/>
    <dgm:cxn modelId="{5C04D9AA-4717-0A46-BFC7-6204FA54C9FC}" type="presParOf" srcId="{B85169DC-C3CC-3A49-8475-AC060A7CEB73}" destId="{366B08F3-40EA-494C-AD7E-E31457DA56D5}" srcOrd="11" destOrd="0" presId="urn:microsoft.com/office/officeart/2005/8/layout/list1"/>
    <dgm:cxn modelId="{C2A22566-C01F-5D4D-B8BC-7D1C6FB46B22}" type="presParOf" srcId="{B85169DC-C3CC-3A49-8475-AC060A7CEB73}" destId="{87DDB5E7-5360-DB44-9BF2-1E84FB64F63D}" srcOrd="12" destOrd="0" presId="urn:microsoft.com/office/officeart/2005/8/layout/list1"/>
    <dgm:cxn modelId="{31919DDF-29B0-D247-A39E-E84AC6E35B1D}" type="presParOf" srcId="{87DDB5E7-5360-DB44-9BF2-1E84FB64F63D}" destId="{50EF9AA3-BCDE-594E-9BEC-AD2C5786CCCD}" srcOrd="0" destOrd="0" presId="urn:microsoft.com/office/officeart/2005/8/layout/list1"/>
    <dgm:cxn modelId="{B47E6A27-7F90-1247-8B57-7120AB635BC2}" type="presParOf" srcId="{87DDB5E7-5360-DB44-9BF2-1E84FB64F63D}" destId="{C538163A-C0ED-BA44-A51F-6F96072FE3A1}" srcOrd="1" destOrd="0" presId="urn:microsoft.com/office/officeart/2005/8/layout/list1"/>
    <dgm:cxn modelId="{2070204E-3148-C545-A113-7082F1343AC2}" type="presParOf" srcId="{B85169DC-C3CC-3A49-8475-AC060A7CEB73}" destId="{71703B21-9CA5-EB4B-A07D-371F23835127}" srcOrd="13" destOrd="0" presId="urn:microsoft.com/office/officeart/2005/8/layout/list1"/>
    <dgm:cxn modelId="{5CB23CF2-C88D-144C-82C3-7F66B0B69377}" type="presParOf" srcId="{B85169DC-C3CC-3A49-8475-AC060A7CEB73}" destId="{68955CB2-2036-FB43-B1CE-8CDDF2444F4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C4725-A324-C74E-8717-A3868161AB07}">
      <dsp:nvSpPr>
        <dsp:cNvPr id="0" name=""/>
        <dsp:cNvSpPr/>
      </dsp:nvSpPr>
      <dsp:spPr>
        <a:xfrm>
          <a:off x="3424" y="80819"/>
          <a:ext cx="2500095" cy="105688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Rockwell Condensed" panose="02060603050405020104" pitchFamily="18" charset="77"/>
            </a:rPr>
            <a:t>Travel 3 times per Week</a:t>
          </a:r>
        </a:p>
      </dsp:txBody>
      <dsp:txXfrm>
        <a:off x="3424" y="80819"/>
        <a:ext cx="2500095" cy="1056884"/>
      </dsp:txXfrm>
    </dsp:sp>
    <dsp:sp modelId="{320D6D33-8ED6-2D42-8252-83FE1716F4A5}">
      <dsp:nvSpPr>
        <dsp:cNvPr id="0" name=""/>
        <dsp:cNvSpPr/>
      </dsp:nvSpPr>
      <dsp:spPr>
        <a:xfrm>
          <a:off x="2679667" y="80819"/>
          <a:ext cx="2500095" cy="105688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Rockwell Condensed" panose="02060603050405020104" pitchFamily="18" charset="77"/>
            </a:rPr>
            <a:t>147 available rooms to rent in the market</a:t>
          </a:r>
        </a:p>
      </dsp:txBody>
      <dsp:txXfrm>
        <a:off x="2679667" y="80819"/>
        <a:ext cx="2500095" cy="1056884"/>
      </dsp:txXfrm>
    </dsp:sp>
    <dsp:sp modelId="{57060319-74AD-2340-B9AF-A49912777309}">
      <dsp:nvSpPr>
        <dsp:cNvPr id="0" name=""/>
        <dsp:cNvSpPr/>
      </dsp:nvSpPr>
      <dsp:spPr>
        <a:xfrm>
          <a:off x="3424" y="1313851"/>
          <a:ext cx="2500095" cy="105688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Rockwell Condensed" panose="02060603050405020104" pitchFamily="18" charset="77"/>
            </a:rPr>
            <a:t>At least 20 Rooms per neighborhood</a:t>
          </a:r>
        </a:p>
      </dsp:txBody>
      <dsp:txXfrm>
        <a:off x="3424" y="1313851"/>
        <a:ext cx="2500095" cy="1056884"/>
      </dsp:txXfrm>
    </dsp:sp>
    <dsp:sp modelId="{88064565-00ED-1B45-8948-5BAC8B14963C}">
      <dsp:nvSpPr>
        <dsp:cNvPr id="0" name=""/>
        <dsp:cNvSpPr/>
      </dsp:nvSpPr>
      <dsp:spPr>
        <a:xfrm>
          <a:off x="2679667" y="1313851"/>
          <a:ext cx="2500095" cy="105688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Rockwell Condensed" panose="02060603050405020104" pitchFamily="18" charset="77"/>
            </a:rPr>
            <a:t>Single - private Room</a:t>
          </a:r>
        </a:p>
      </dsp:txBody>
      <dsp:txXfrm>
        <a:off x="2679667" y="1313851"/>
        <a:ext cx="2500095" cy="1056884"/>
      </dsp:txXfrm>
    </dsp:sp>
    <dsp:sp modelId="{4BFCE73E-E412-E548-BD49-AE4F01B09026}">
      <dsp:nvSpPr>
        <dsp:cNvPr id="0" name=""/>
        <dsp:cNvSpPr/>
      </dsp:nvSpPr>
      <dsp:spPr>
        <a:xfrm>
          <a:off x="1341546" y="2546883"/>
          <a:ext cx="2500095" cy="1056884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Rockwell Condensed" panose="02060603050405020104" pitchFamily="18" charset="77"/>
            </a:rPr>
            <a:t>8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0" i="0" kern="1200" dirty="0">
              <a:latin typeface="Rockwell Condensed" panose="02060603050405020104" pitchFamily="18" charset="77"/>
            </a:rPr>
            <a:t>neighbourhoods</a:t>
          </a:r>
          <a:endParaRPr lang="en-US" sz="2000" b="0" i="0" kern="1200" dirty="0">
            <a:latin typeface="Rockwell Condensed" panose="02060603050405020104" pitchFamily="18" charset="77"/>
          </a:endParaRPr>
        </a:p>
      </dsp:txBody>
      <dsp:txXfrm>
        <a:off x="1341546" y="2546883"/>
        <a:ext cx="2500095" cy="1056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422D9-F0A7-2748-8A45-98C27F708E89}">
      <dsp:nvSpPr>
        <dsp:cNvPr id="0" name=""/>
        <dsp:cNvSpPr/>
      </dsp:nvSpPr>
      <dsp:spPr>
        <a:xfrm>
          <a:off x="4636516" y="2115566"/>
          <a:ext cx="1242566" cy="1242566"/>
        </a:xfrm>
        <a:prstGeom prst="ellipse">
          <a:avLst/>
        </a:prstGeom>
        <a:solidFill>
          <a:schemeClr val="accent4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Rockwell Condensed" panose="02060603050405020104" pitchFamily="18" charset="77"/>
            </a:rPr>
            <a:t>Newnham Campus</a:t>
          </a:r>
        </a:p>
      </dsp:txBody>
      <dsp:txXfrm>
        <a:off x="4818486" y="2297536"/>
        <a:ext cx="878626" cy="878626"/>
      </dsp:txXfrm>
    </dsp:sp>
    <dsp:sp modelId="{30FDC1CF-80B7-944B-B72E-AC33BA8B590E}">
      <dsp:nvSpPr>
        <dsp:cNvPr id="0" name=""/>
        <dsp:cNvSpPr/>
      </dsp:nvSpPr>
      <dsp:spPr>
        <a:xfrm rot="16200000">
          <a:off x="4823144" y="1670276"/>
          <a:ext cx="869311" cy="21269"/>
        </a:xfrm>
        <a:custGeom>
          <a:avLst/>
          <a:gdLst/>
          <a:ahLst/>
          <a:cxnLst/>
          <a:rect l="0" t="0" r="0" b="0"/>
          <a:pathLst>
            <a:path>
              <a:moveTo>
                <a:pt x="0" y="10634"/>
              </a:moveTo>
              <a:lnTo>
                <a:pt x="869311" y="1063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i="0" kern="1200">
            <a:latin typeface="Rockwell Condensed" panose="02060603050405020104" pitchFamily="18" charset="77"/>
          </a:endParaRPr>
        </a:p>
      </dsp:txBody>
      <dsp:txXfrm>
        <a:off x="5236067" y="1659178"/>
        <a:ext cx="43465" cy="43465"/>
      </dsp:txXfrm>
    </dsp:sp>
    <dsp:sp modelId="{3ABD8C40-A2CA-1C4B-8C4A-476C0BCA9662}">
      <dsp:nvSpPr>
        <dsp:cNvPr id="0" name=""/>
        <dsp:cNvSpPr/>
      </dsp:nvSpPr>
      <dsp:spPr>
        <a:xfrm>
          <a:off x="4636516" y="3689"/>
          <a:ext cx="1242566" cy="124256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Rockwell Condensed" panose="02060603050405020104" pitchFamily="18" charset="77"/>
            </a:rPr>
            <a:t>North York </a:t>
          </a:r>
        </a:p>
      </dsp:txBody>
      <dsp:txXfrm>
        <a:off x="4818486" y="185659"/>
        <a:ext cx="878626" cy="878626"/>
      </dsp:txXfrm>
    </dsp:sp>
    <dsp:sp modelId="{EB920687-63A6-0545-AA72-BB4DAD8B40B7}">
      <dsp:nvSpPr>
        <dsp:cNvPr id="0" name=""/>
        <dsp:cNvSpPr/>
      </dsp:nvSpPr>
      <dsp:spPr>
        <a:xfrm rot="18900000">
          <a:off x="5569805" y="1979553"/>
          <a:ext cx="869311" cy="21269"/>
        </a:xfrm>
        <a:custGeom>
          <a:avLst/>
          <a:gdLst/>
          <a:ahLst/>
          <a:cxnLst/>
          <a:rect l="0" t="0" r="0" b="0"/>
          <a:pathLst>
            <a:path>
              <a:moveTo>
                <a:pt x="0" y="10634"/>
              </a:moveTo>
              <a:lnTo>
                <a:pt x="869311" y="1063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i="0" kern="1200">
            <a:latin typeface="Rockwell Condensed" panose="02060603050405020104" pitchFamily="18" charset="77"/>
          </a:endParaRPr>
        </a:p>
      </dsp:txBody>
      <dsp:txXfrm>
        <a:off x="5982728" y="1968455"/>
        <a:ext cx="43465" cy="43465"/>
      </dsp:txXfrm>
    </dsp:sp>
    <dsp:sp modelId="{6859DF2C-4E0B-5646-A93E-F636FF93251D}">
      <dsp:nvSpPr>
        <dsp:cNvPr id="0" name=""/>
        <dsp:cNvSpPr/>
      </dsp:nvSpPr>
      <dsp:spPr>
        <a:xfrm>
          <a:off x="6129839" y="622243"/>
          <a:ext cx="1242566" cy="124256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0" i="0" kern="1200">
              <a:latin typeface="Rockwell Condensed" panose="02060603050405020104" pitchFamily="18" charset="77"/>
            </a:rPr>
            <a:t>Markham</a:t>
          </a:r>
          <a:endParaRPr lang="en-US" sz="1600" b="0" i="0" kern="1200" dirty="0">
            <a:latin typeface="Rockwell Condensed" panose="02060603050405020104" pitchFamily="18" charset="77"/>
          </a:endParaRPr>
        </a:p>
      </dsp:txBody>
      <dsp:txXfrm>
        <a:off x="6311809" y="804213"/>
        <a:ext cx="878626" cy="878626"/>
      </dsp:txXfrm>
    </dsp:sp>
    <dsp:sp modelId="{DB3AAF0A-0A00-5A43-A3AF-5D46B24BE3A4}">
      <dsp:nvSpPr>
        <dsp:cNvPr id="0" name=""/>
        <dsp:cNvSpPr/>
      </dsp:nvSpPr>
      <dsp:spPr>
        <a:xfrm>
          <a:off x="5879083" y="2726214"/>
          <a:ext cx="869311" cy="21269"/>
        </a:xfrm>
        <a:custGeom>
          <a:avLst/>
          <a:gdLst/>
          <a:ahLst/>
          <a:cxnLst/>
          <a:rect l="0" t="0" r="0" b="0"/>
          <a:pathLst>
            <a:path>
              <a:moveTo>
                <a:pt x="0" y="10634"/>
              </a:moveTo>
              <a:lnTo>
                <a:pt x="869311" y="1063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i="0" kern="1200">
            <a:latin typeface="Rockwell Condensed" panose="02060603050405020104" pitchFamily="18" charset="77"/>
          </a:endParaRPr>
        </a:p>
      </dsp:txBody>
      <dsp:txXfrm>
        <a:off x="6292005" y="2715116"/>
        <a:ext cx="43465" cy="43465"/>
      </dsp:txXfrm>
    </dsp:sp>
    <dsp:sp modelId="{FBA5AACE-B70C-AC47-86DF-202A517F1ECA}">
      <dsp:nvSpPr>
        <dsp:cNvPr id="0" name=""/>
        <dsp:cNvSpPr/>
      </dsp:nvSpPr>
      <dsp:spPr>
        <a:xfrm>
          <a:off x="6748394" y="2115566"/>
          <a:ext cx="1242566" cy="1242566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Rockwell Condensed" panose="02060603050405020104" pitchFamily="18" charset="77"/>
            </a:rPr>
            <a:t>Vaughan</a:t>
          </a:r>
        </a:p>
      </dsp:txBody>
      <dsp:txXfrm>
        <a:off x="6930364" y="2297536"/>
        <a:ext cx="878626" cy="878626"/>
      </dsp:txXfrm>
    </dsp:sp>
    <dsp:sp modelId="{211FBC99-0DD1-7346-90CB-51474C58A4AF}">
      <dsp:nvSpPr>
        <dsp:cNvPr id="0" name=""/>
        <dsp:cNvSpPr/>
      </dsp:nvSpPr>
      <dsp:spPr>
        <a:xfrm rot="2700000">
          <a:off x="5569805" y="3472876"/>
          <a:ext cx="869311" cy="21269"/>
        </a:xfrm>
        <a:custGeom>
          <a:avLst/>
          <a:gdLst/>
          <a:ahLst/>
          <a:cxnLst/>
          <a:rect l="0" t="0" r="0" b="0"/>
          <a:pathLst>
            <a:path>
              <a:moveTo>
                <a:pt x="0" y="10634"/>
              </a:moveTo>
              <a:lnTo>
                <a:pt x="869311" y="1063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i="0" kern="1200">
            <a:latin typeface="Rockwell Condensed" panose="02060603050405020104" pitchFamily="18" charset="77"/>
          </a:endParaRPr>
        </a:p>
      </dsp:txBody>
      <dsp:txXfrm>
        <a:off x="5982728" y="3461778"/>
        <a:ext cx="43465" cy="43465"/>
      </dsp:txXfrm>
    </dsp:sp>
    <dsp:sp modelId="{2774A024-DF34-514D-A517-21D36C74ECB7}">
      <dsp:nvSpPr>
        <dsp:cNvPr id="0" name=""/>
        <dsp:cNvSpPr/>
      </dsp:nvSpPr>
      <dsp:spPr>
        <a:xfrm>
          <a:off x="6129839" y="3608889"/>
          <a:ext cx="1242566" cy="124256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Rockwell Condensed" panose="02060603050405020104" pitchFamily="18" charset="77"/>
            </a:rPr>
            <a:t>Hamilton</a:t>
          </a:r>
        </a:p>
      </dsp:txBody>
      <dsp:txXfrm>
        <a:off x="6311809" y="3790859"/>
        <a:ext cx="878626" cy="878626"/>
      </dsp:txXfrm>
    </dsp:sp>
    <dsp:sp modelId="{3387DBC6-CA98-4448-9A42-D1233184EB0E}">
      <dsp:nvSpPr>
        <dsp:cNvPr id="0" name=""/>
        <dsp:cNvSpPr/>
      </dsp:nvSpPr>
      <dsp:spPr>
        <a:xfrm rot="5400000">
          <a:off x="4823144" y="3782153"/>
          <a:ext cx="869311" cy="21269"/>
        </a:xfrm>
        <a:custGeom>
          <a:avLst/>
          <a:gdLst/>
          <a:ahLst/>
          <a:cxnLst/>
          <a:rect l="0" t="0" r="0" b="0"/>
          <a:pathLst>
            <a:path>
              <a:moveTo>
                <a:pt x="0" y="10634"/>
              </a:moveTo>
              <a:lnTo>
                <a:pt x="869311" y="1063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i="0" kern="1200">
            <a:latin typeface="Rockwell Condensed" panose="02060603050405020104" pitchFamily="18" charset="77"/>
          </a:endParaRPr>
        </a:p>
      </dsp:txBody>
      <dsp:txXfrm>
        <a:off x="5236067" y="3771055"/>
        <a:ext cx="43465" cy="43465"/>
      </dsp:txXfrm>
    </dsp:sp>
    <dsp:sp modelId="{871D3A33-A386-0543-9CC2-9D16241860E5}">
      <dsp:nvSpPr>
        <dsp:cNvPr id="0" name=""/>
        <dsp:cNvSpPr/>
      </dsp:nvSpPr>
      <dsp:spPr>
        <a:xfrm>
          <a:off x="4636516" y="4227443"/>
          <a:ext cx="1242566" cy="124256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Rockwell Condensed" panose="02060603050405020104" pitchFamily="18" charset="77"/>
            </a:rPr>
            <a:t>Brampton</a:t>
          </a:r>
        </a:p>
      </dsp:txBody>
      <dsp:txXfrm>
        <a:off x="4818486" y="4409413"/>
        <a:ext cx="878626" cy="878626"/>
      </dsp:txXfrm>
    </dsp:sp>
    <dsp:sp modelId="{263C5519-9335-6440-92C9-86B1FCC79E35}">
      <dsp:nvSpPr>
        <dsp:cNvPr id="0" name=""/>
        <dsp:cNvSpPr/>
      </dsp:nvSpPr>
      <dsp:spPr>
        <a:xfrm rot="8100000">
          <a:off x="4076482" y="3472876"/>
          <a:ext cx="869311" cy="21269"/>
        </a:xfrm>
        <a:custGeom>
          <a:avLst/>
          <a:gdLst/>
          <a:ahLst/>
          <a:cxnLst/>
          <a:rect l="0" t="0" r="0" b="0"/>
          <a:pathLst>
            <a:path>
              <a:moveTo>
                <a:pt x="0" y="10634"/>
              </a:moveTo>
              <a:lnTo>
                <a:pt x="869311" y="1063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i="0" kern="1200">
            <a:latin typeface="Rockwell Condensed" panose="02060603050405020104" pitchFamily="18" charset="77"/>
          </a:endParaRPr>
        </a:p>
      </dsp:txBody>
      <dsp:txXfrm rot="10800000">
        <a:off x="4489405" y="3461778"/>
        <a:ext cx="43465" cy="43465"/>
      </dsp:txXfrm>
    </dsp:sp>
    <dsp:sp modelId="{9E3F240A-C08C-044F-BA19-39C9EDCADE8D}">
      <dsp:nvSpPr>
        <dsp:cNvPr id="0" name=""/>
        <dsp:cNvSpPr/>
      </dsp:nvSpPr>
      <dsp:spPr>
        <a:xfrm>
          <a:off x="3143194" y="3608889"/>
          <a:ext cx="1242566" cy="124256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Rockwell Condensed" panose="02060603050405020104" pitchFamily="18" charset="77"/>
            </a:rPr>
            <a:t>Etobicoke</a:t>
          </a:r>
        </a:p>
      </dsp:txBody>
      <dsp:txXfrm>
        <a:off x="3325164" y="3790859"/>
        <a:ext cx="878626" cy="878626"/>
      </dsp:txXfrm>
    </dsp:sp>
    <dsp:sp modelId="{74EB8065-CA52-FE44-84D5-610FFFF27463}">
      <dsp:nvSpPr>
        <dsp:cNvPr id="0" name=""/>
        <dsp:cNvSpPr/>
      </dsp:nvSpPr>
      <dsp:spPr>
        <a:xfrm rot="10800000">
          <a:off x="3767205" y="2726214"/>
          <a:ext cx="869311" cy="21269"/>
        </a:xfrm>
        <a:custGeom>
          <a:avLst/>
          <a:gdLst/>
          <a:ahLst/>
          <a:cxnLst/>
          <a:rect l="0" t="0" r="0" b="0"/>
          <a:pathLst>
            <a:path>
              <a:moveTo>
                <a:pt x="0" y="10634"/>
              </a:moveTo>
              <a:lnTo>
                <a:pt x="869311" y="1063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i="0" kern="1200">
            <a:latin typeface="Rockwell Condensed" panose="02060603050405020104" pitchFamily="18" charset="77"/>
          </a:endParaRPr>
        </a:p>
      </dsp:txBody>
      <dsp:txXfrm rot="10800000">
        <a:off x="4180128" y="2715116"/>
        <a:ext cx="43465" cy="43465"/>
      </dsp:txXfrm>
    </dsp:sp>
    <dsp:sp modelId="{99DE7789-1EC3-6D43-AB95-12C2FF6B2609}">
      <dsp:nvSpPr>
        <dsp:cNvPr id="0" name=""/>
        <dsp:cNvSpPr/>
      </dsp:nvSpPr>
      <dsp:spPr>
        <a:xfrm>
          <a:off x="2524639" y="2115566"/>
          <a:ext cx="1242566" cy="1242566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Rockwell Condensed" panose="02060603050405020104" pitchFamily="18" charset="77"/>
            </a:rPr>
            <a:t>Mississauga</a:t>
          </a:r>
        </a:p>
      </dsp:txBody>
      <dsp:txXfrm>
        <a:off x="2706609" y="2297536"/>
        <a:ext cx="878626" cy="878626"/>
      </dsp:txXfrm>
    </dsp:sp>
    <dsp:sp modelId="{A7E8FD89-8729-124D-BA68-625AF6BACAEC}">
      <dsp:nvSpPr>
        <dsp:cNvPr id="0" name=""/>
        <dsp:cNvSpPr/>
      </dsp:nvSpPr>
      <dsp:spPr>
        <a:xfrm rot="13500000">
          <a:off x="4076482" y="1979553"/>
          <a:ext cx="869311" cy="21269"/>
        </a:xfrm>
        <a:custGeom>
          <a:avLst/>
          <a:gdLst/>
          <a:ahLst/>
          <a:cxnLst/>
          <a:rect l="0" t="0" r="0" b="0"/>
          <a:pathLst>
            <a:path>
              <a:moveTo>
                <a:pt x="0" y="10634"/>
              </a:moveTo>
              <a:lnTo>
                <a:pt x="869311" y="10634"/>
              </a:lnTo>
            </a:path>
          </a:pathLst>
        </a:custGeom>
        <a:noFill/>
        <a:ln w="1905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0" i="0" kern="1200">
            <a:latin typeface="Rockwell Condensed" panose="02060603050405020104" pitchFamily="18" charset="77"/>
          </a:endParaRPr>
        </a:p>
      </dsp:txBody>
      <dsp:txXfrm rot="10800000">
        <a:off x="4489405" y="1968455"/>
        <a:ext cx="43465" cy="43465"/>
      </dsp:txXfrm>
    </dsp:sp>
    <dsp:sp modelId="{12C1A2C1-58D1-3849-AAB7-8E004623C9FE}">
      <dsp:nvSpPr>
        <dsp:cNvPr id="0" name=""/>
        <dsp:cNvSpPr/>
      </dsp:nvSpPr>
      <dsp:spPr>
        <a:xfrm>
          <a:off x="3143194" y="622243"/>
          <a:ext cx="1242566" cy="124256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Rockwell Condensed" panose="02060603050405020104" pitchFamily="18" charset="77"/>
            </a:rPr>
            <a:t>Scarborough</a:t>
          </a:r>
          <a:endParaRPr lang="en-US" sz="1600" b="0" i="0" kern="1200" dirty="0">
            <a:latin typeface="Rockwell Condensed" panose="02060603050405020104" pitchFamily="18" charset="77"/>
          </a:endParaRPr>
        </a:p>
      </dsp:txBody>
      <dsp:txXfrm>
        <a:off x="3325164" y="804213"/>
        <a:ext cx="878626" cy="878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B607D-06AD-C149-B845-94437DD96646}">
      <dsp:nvSpPr>
        <dsp:cNvPr id="0" name=""/>
        <dsp:cNvSpPr/>
      </dsp:nvSpPr>
      <dsp:spPr>
        <a:xfrm>
          <a:off x="0" y="816654"/>
          <a:ext cx="515778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99280-0A44-B44A-81F4-4AA9D0614144}">
      <dsp:nvSpPr>
        <dsp:cNvPr id="0" name=""/>
        <dsp:cNvSpPr/>
      </dsp:nvSpPr>
      <dsp:spPr>
        <a:xfrm>
          <a:off x="257889" y="610014"/>
          <a:ext cx="3610450" cy="41327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Save money</a:t>
          </a:r>
        </a:p>
      </dsp:txBody>
      <dsp:txXfrm>
        <a:off x="278064" y="630189"/>
        <a:ext cx="3570100" cy="372929"/>
      </dsp:txXfrm>
    </dsp:sp>
    <dsp:sp modelId="{97122E34-B499-8849-B70D-6624D174BC38}">
      <dsp:nvSpPr>
        <dsp:cNvPr id="0" name=""/>
        <dsp:cNvSpPr/>
      </dsp:nvSpPr>
      <dsp:spPr>
        <a:xfrm>
          <a:off x="0" y="1451693"/>
          <a:ext cx="515778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294824"/>
              <a:satOff val="-30989"/>
              <a:lumOff val="267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E03E9-0E8F-CA4C-8690-2BDD41A6E40F}">
      <dsp:nvSpPr>
        <dsp:cNvPr id="0" name=""/>
        <dsp:cNvSpPr/>
      </dsp:nvSpPr>
      <dsp:spPr>
        <a:xfrm>
          <a:off x="257889" y="1245054"/>
          <a:ext cx="3610450" cy="413279"/>
        </a:xfrm>
        <a:prstGeom prst="roundRect">
          <a:avLst/>
        </a:prstGeom>
        <a:solidFill>
          <a:schemeClr val="accent1">
            <a:shade val="50000"/>
            <a:hueOff val="294824"/>
            <a:satOff val="-30989"/>
            <a:lumOff val="267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Have more options to choose were to live</a:t>
          </a:r>
        </a:p>
      </dsp:txBody>
      <dsp:txXfrm>
        <a:off x="278064" y="1265229"/>
        <a:ext cx="3570100" cy="372929"/>
      </dsp:txXfrm>
    </dsp:sp>
    <dsp:sp modelId="{D9020D4E-FFF6-1845-9818-086CF33AB8FB}">
      <dsp:nvSpPr>
        <dsp:cNvPr id="0" name=""/>
        <dsp:cNvSpPr/>
      </dsp:nvSpPr>
      <dsp:spPr>
        <a:xfrm>
          <a:off x="0" y="2086734"/>
          <a:ext cx="515778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589647"/>
              <a:satOff val="-61978"/>
              <a:lumOff val="534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FBF09-FB0D-1643-B3F3-83F9228B74AA}">
      <dsp:nvSpPr>
        <dsp:cNvPr id="0" name=""/>
        <dsp:cNvSpPr/>
      </dsp:nvSpPr>
      <dsp:spPr>
        <a:xfrm>
          <a:off x="257889" y="1880094"/>
          <a:ext cx="3610450" cy="413279"/>
        </a:xfrm>
        <a:prstGeom prst="roundRect">
          <a:avLst/>
        </a:prstGeom>
        <a:solidFill>
          <a:schemeClr val="accent1">
            <a:shade val="50000"/>
            <a:hueOff val="589647"/>
            <a:satOff val="-61978"/>
            <a:lumOff val="534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Reduce the number of buses needed</a:t>
          </a:r>
        </a:p>
      </dsp:txBody>
      <dsp:txXfrm>
        <a:off x="278064" y="1900269"/>
        <a:ext cx="3570100" cy="372929"/>
      </dsp:txXfrm>
    </dsp:sp>
    <dsp:sp modelId="{6432AD39-486C-BA43-8A46-5CC0CF1295F7}">
      <dsp:nvSpPr>
        <dsp:cNvPr id="0" name=""/>
        <dsp:cNvSpPr/>
      </dsp:nvSpPr>
      <dsp:spPr>
        <a:xfrm>
          <a:off x="0" y="2721773"/>
          <a:ext cx="5157787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294824"/>
              <a:satOff val="-30989"/>
              <a:lumOff val="267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780CB-48A5-0941-8B5B-7855B044E271}">
      <dsp:nvSpPr>
        <dsp:cNvPr id="0" name=""/>
        <dsp:cNvSpPr/>
      </dsp:nvSpPr>
      <dsp:spPr>
        <a:xfrm>
          <a:off x="257889" y="2515134"/>
          <a:ext cx="3610450" cy="413279"/>
        </a:xfrm>
        <a:prstGeom prst="roundRect">
          <a:avLst/>
        </a:prstGeom>
        <a:solidFill>
          <a:schemeClr val="accent1">
            <a:shade val="50000"/>
            <a:hueOff val="294824"/>
            <a:satOff val="-30989"/>
            <a:lumOff val="267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Have a safe travel</a:t>
          </a:r>
        </a:p>
      </dsp:txBody>
      <dsp:txXfrm>
        <a:off x="278064" y="2535309"/>
        <a:ext cx="3570100" cy="372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B607D-06AD-C149-B845-94437DD96646}">
      <dsp:nvSpPr>
        <dsp:cNvPr id="0" name=""/>
        <dsp:cNvSpPr/>
      </dsp:nvSpPr>
      <dsp:spPr>
        <a:xfrm>
          <a:off x="0" y="645484"/>
          <a:ext cx="5183188" cy="10213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99280-0A44-B44A-81F4-4AA9D0614144}">
      <dsp:nvSpPr>
        <dsp:cNvPr id="0" name=""/>
        <dsp:cNvSpPr/>
      </dsp:nvSpPr>
      <dsp:spPr>
        <a:xfrm>
          <a:off x="259159" y="477935"/>
          <a:ext cx="3628231" cy="112694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39" tIns="0" rIns="1371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Follow the shuttle </a:t>
          </a:r>
          <a:r>
            <a:rPr lang="en-US" sz="1600" kern="1200"/>
            <a:t>bus schedule</a:t>
          </a:r>
          <a:endParaRPr lang="en-US" sz="1600" kern="1200" dirty="0"/>
        </a:p>
      </dsp:txBody>
      <dsp:txXfrm>
        <a:off x="314172" y="532948"/>
        <a:ext cx="3518205" cy="1016923"/>
      </dsp:txXfrm>
    </dsp:sp>
    <dsp:sp modelId="{6DFD4C81-D3D8-694F-B7D4-F298239F07D8}">
      <dsp:nvSpPr>
        <dsp:cNvPr id="0" name=""/>
        <dsp:cNvSpPr/>
      </dsp:nvSpPr>
      <dsp:spPr>
        <a:xfrm>
          <a:off x="0" y="2185343"/>
          <a:ext cx="5183188" cy="10213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589647"/>
              <a:satOff val="-61978"/>
              <a:lumOff val="534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4C5B4-E87F-8143-8832-836FDB130BF6}">
      <dsp:nvSpPr>
        <dsp:cNvPr id="0" name=""/>
        <dsp:cNvSpPr/>
      </dsp:nvSpPr>
      <dsp:spPr>
        <a:xfrm>
          <a:off x="259159" y="2017794"/>
          <a:ext cx="3628231" cy="1126949"/>
        </a:xfrm>
        <a:prstGeom prst="roundRect">
          <a:avLst/>
        </a:prstGeom>
        <a:solidFill>
          <a:schemeClr val="accent1">
            <a:shade val="50000"/>
            <a:hueOff val="589647"/>
            <a:satOff val="-61978"/>
            <a:lumOff val="534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39" tIns="0" rIns="1371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you lose the shuttle bus, there is not another one at the same hour</a:t>
          </a:r>
        </a:p>
      </dsp:txBody>
      <dsp:txXfrm>
        <a:off x="314172" y="2072807"/>
        <a:ext cx="3518205" cy="10169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B607D-06AD-C149-B845-94437DD96646}">
      <dsp:nvSpPr>
        <dsp:cNvPr id="0" name=""/>
        <dsp:cNvSpPr/>
      </dsp:nvSpPr>
      <dsp:spPr>
        <a:xfrm>
          <a:off x="0" y="377094"/>
          <a:ext cx="515778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99280-0A44-B44A-81F4-4AA9D0614144}">
      <dsp:nvSpPr>
        <dsp:cNvPr id="0" name=""/>
        <dsp:cNvSpPr/>
      </dsp:nvSpPr>
      <dsp:spPr>
        <a:xfrm>
          <a:off x="257889" y="81894"/>
          <a:ext cx="3610450" cy="59039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Increase the number of students from those neighborhoods</a:t>
          </a:r>
        </a:p>
      </dsp:txBody>
      <dsp:txXfrm>
        <a:off x="286710" y="110715"/>
        <a:ext cx="3552808" cy="532757"/>
      </dsp:txXfrm>
    </dsp:sp>
    <dsp:sp modelId="{97122E34-B499-8849-B70D-6624D174BC38}">
      <dsp:nvSpPr>
        <dsp:cNvPr id="0" name=""/>
        <dsp:cNvSpPr/>
      </dsp:nvSpPr>
      <dsp:spPr>
        <a:xfrm>
          <a:off x="0" y="1284294"/>
          <a:ext cx="515778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294824"/>
              <a:satOff val="-30989"/>
              <a:lumOff val="267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E03E9-0E8F-CA4C-8690-2BDD41A6E40F}">
      <dsp:nvSpPr>
        <dsp:cNvPr id="0" name=""/>
        <dsp:cNvSpPr/>
      </dsp:nvSpPr>
      <dsp:spPr>
        <a:xfrm>
          <a:off x="257889" y="989094"/>
          <a:ext cx="3610450" cy="590399"/>
        </a:xfrm>
        <a:prstGeom prst="roundRect">
          <a:avLst/>
        </a:prstGeom>
        <a:solidFill>
          <a:schemeClr val="accent1">
            <a:shade val="50000"/>
            <a:hueOff val="294824"/>
            <a:satOff val="-30989"/>
            <a:lumOff val="267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more jobs</a:t>
          </a:r>
        </a:p>
      </dsp:txBody>
      <dsp:txXfrm>
        <a:off x="286710" y="1017915"/>
        <a:ext cx="3552808" cy="532757"/>
      </dsp:txXfrm>
    </dsp:sp>
    <dsp:sp modelId="{7BCC2144-A169-A344-ADA0-B351814624CA}">
      <dsp:nvSpPr>
        <dsp:cNvPr id="0" name=""/>
        <dsp:cNvSpPr/>
      </dsp:nvSpPr>
      <dsp:spPr>
        <a:xfrm>
          <a:off x="0" y="2191493"/>
          <a:ext cx="515778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589647"/>
              <a:satOff val="-61978"/>
              <a:lumOff val="534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5AB54-63FD-0148-8164-F96EBA29E862}">
      <dsp:nvSpPr>
        <dsp:cNvPr id="0" name=""/>
        <dsp:cNvSpPr/>
      </dsp:nvSpPr>
      <dsp:spPr>
        <a:xfrm>
          <a:off x="257889" y="1896294"/>
          <a:ext cx="3610450" cy="590399"/>
        </a:xfrm>
        <a:prstGeom prst="roundRect">
          <a:avLst/>
        </a:prstGeom>
        <a:solidFill>
          <a:schemeClr val="accent1">
            <a:shade val="50000"/>
            <a:hueOff val="589647"/>
            <a:satOff val="-61978"/>
            <a:lumOff val="534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Have more competitive resources than other colleges</a:t>
          </a:r>
        </a:p>
      </dsp:txBody>
      <dsp:txXfrm>
        <a:off x="286710" y="1925115"/>
        <a:ext cx="3552808" cy="532757"/>
      </dsp:txXfrm>
    </dsp:sp>
    <dsp:sp modelId="{612F0512-7B47-604E-9F8B-EBB0DC584BB5}">
      <dsp:nvSpPr>
        <dsp:cNvPr id="0" name=""/>
        <dsp:cNvSpPr/>
      </dsp:nvSpPr>
      <dsp:spPr>
        <a:xfrm>
          <a:off x="0" y="3098693"/>
          <a:ext cx="5157787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294824"/>
              <a:satOff val="-30989"/>
              <a:lumOff val="267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732F2-0BCE-1648-8CA0-545A52CDD01F}">
      <dsp:nvSpPr>
        <dsp:cNvPr id="0" name=""/>
        <dsp:cNvSpPr/>
      </dsp:nvSpPr>
      <dsp:spPr>
        <a:xfrm>
          <a:off x="257889" y="2803493"/>
          <a:ext cx="3610450" cy="590399"/>
        </a:xfrm>
        <a:prstGeom prst="roundRect">
          <a:avLst/>
        </a:prstGeom>
        <a:solidFill>
          <a:schemeClr val="accent1">
            <a:shade val="50000"/>
            <a:hueOff val="294824"/>
            <a:satOff val="-30989"/>
            <a:lumOff val="267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is a long-term inversion</a:t>
          </a:r>
        </a:p>
      </dsp:txBody>
      <dsp:txXfrm>
        <a:off x="286710" y="2832314"/>
        <a:ext cx="3552808" cy="5327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D4C81-D3D8-694F-B7D4-F298239F07D8}">
      <dsp:nvSpPr>
        <dsp:cNvPr id="0" name=""/>
        <dsp:cNvSpPr/>
      </dsp:nvSpPr>
      <dsp:spPr>
        <a:xfrm>
          <a:off x="0" y="175193"/>
          <a:ext cx="5183188" cy="8956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4C5B4-E87F-8143-8832-836FDB130BF6}">
      <dsp:nvSpPr>
        <dsp:cNvPr id="0" name=""/>
        <dsp:cNvSpPr/>
      </dsp:nvSpPr>
      <dsp:spPr>
        <a:xfrm>
          <a:off x="259159" y="28265"/>
          <a:ext cx="3628231" cy="988248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39" tIns="0" rIns="1371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this project is not managed properly, it can fail</a:t>
          </a:r>
        </a:p>
      </dsp:txBody>
      <dsp:txXfrm>
        <a:off x="307401" y="76507"/>
        <a:ext cx="3531747" cy="891764"/>
      </dsp:txXfrm>
    </dsp:sp>
    <dsp:sp modelId="{6A248DCB-158E-3243-A515-4A36BBB676E9}">
      <dsp:nvSpPr>
        <dsp:cNvPr id="0" name=""/>
        <dsp:cNvSpPr/>
      </dsp:nvSpPr>
      <dsp:spPr>
        <a:xfrm>
          <a:off x="0" y="2219922"/>
          <a:ext cx="5183188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50000"/>
              <a:hueOff val="589647"/>
              <a:satOff val="-61978"/>
              <a:lumOff val="534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AF14D-16C0-BD49-91B1-E9FCF4C52902}">
      <dsp:nvSpPr>
        <dsp:cNvPr id="0" name=""/>
        <dsp:cNvSpPr/>
      </dsp:nvSpPr>
      <dsp:spPr>
        <a:xfrm>
          <a:off x="259159" y="1378602"/>
          <a:ext cx="3628231" cy="1682640"/>
        </a:xfrm>
        <a:prstGeom prst="roundRect">
          <a:avLst/>
        </a:prstGeom>
        <a:solidFill>
          <a:schemeClr val="accent1">
            <a:shade val="50000"/>
            <a:hueOff val="589647"/>
            <a:satOff val="-61978"/>
            <a:lumOff val="534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39" tIns="0" rIns="13713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students do not use the service, it can fail</a:t>
          </a:r>
        </a:p>
      </dsp:txBody>
      <dsp:txXfrm>
        <a:off x="341299" y="1460742"/>
        <a:ext cx="3463951" cy="15183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1F290-35C0-1C45-B586-0B2377E59EB5}">
      <dsp:nvSpPr>
        <dsp:cNvPr id="0" name=""/>
        <dsp:cNvSpPr/>
      </dsp:nvSpPr>
      <dsp:spPr>
        <a:xfrm>
          <a:off x="0" y="305928"/>
          <a:ext cx="9791032" cy="933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Only Vaughan - 1 bus</a:t>
          </a:r>
        </a:p>
      </dsp:txBody>
      <dsp:txXfrm>
        <a:off x="45578" y="351506"/>
        <a:ext cx="9699876" cy="842504"/>
      </dsp:txXfrm>
    </dsp:sp>
    <dsp:sp modelId="{83866D9B-CE22-B649-B1A0-DA978FB991F0}">
      <dsp:nvSpPr>
        <dsp:cNvPr id="0" name=""/>
        <dsp:cNvSpPr/>
      </dsp:nvSpPr>
      <dsp:spPr>
        <a:xfrm>
          <a:off x="0" y="1239588"/>
          <a:ext cx="9791032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65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b="1" kern="1200" dirty="0"/>
            <a:t>6,700.00 $CAD</a:t>
          </a:r>
        </a:p>
      </dsp:txBody>
      <dsp:txXfrm>
        <a:off x="0" y="1239588"/>
        <a:ext cx="9791032" cy="668609"/>
      </dsp:txXfrm>
    </dsp:sp>
    <dsp:sp modelId="{317F45F6-2714-264F-84A0-2B35666216F4}">
      <dsp:nvSpPr>
        <dsp:cNvPr id="0" name=""/>
        <dsp:cNvSpPr/>
      </dsp:nvSpPr>
      <dsp:spPr>
        <a:xfrm>
          <a:off x="0" y="1908198"/>
          <a:ext cx="9791032" cy="933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Only Mississauga 1 bus</a:t>
          </a:r>
        </a:p>
      </dsp:txBody>
      <dsp:txXfrm>
        <a:off x="45578" y="1953776"/>
        <a:ext cx="9699876" cy="842504"/>
      </dsp:txXfrm>
    </dsp:sp>
    <dsp:sp modelId="{AB8D72B3-F2C4-314C-A1DE-C660D32C7390}">
      <dsp:nvSpPr>
        <dsp:cNvPr id="0" name=""/>
        <dsp:cNvSpPr/>
      </dsp:nvSpPr>
      <dsp:spPr>
        <a:xfrm>
          <a:off x="0" y="2841858"/>
          <a:ext cx="9791032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65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b="1" kern="1200" dirty="0"/>
            <a:t>6,800.00 $CAD</a:t>
          </a:r>
        </a:p>
      </dsp:txBody>
      <dsp:txXfrm>
        <a:off x="0" y="2841858"/>
        <a:ext cx="9791032" cy="668609"/>
      </dsp:txXfrm>
    </dsp:sp>
    <dsp:sp modelId="{65BFCDE1-59CF-AD47-AA8E-9CD54CDCDA45}">
      <dsp:nvSpPr>
        <dsp:cNvPr id="0" name=""/>
        <dsp:cNvSpPr/>
      </dsp:nvSpPr>
      <dsp:spPr>
        <a:xfrm>
          <a:off x="0" y="3510468"/>
          <a:ext cx="9791032" cy="933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Both Neighborhood / 1 bus per Neighborhood</a:t>
          </a:r>
        </a:p>
      </dsp:txBody>
      <dsp:txXfrm>
        <a:off x="45578" y="3556046"/>
        <a:ext cx="9699876" cy="842504"/>
      </dsp:txXfrm>
    </dsp:sp>
    <dsp:sp modelId="{D850ADC9-F6AE-DA40-8C40-AA6E874EAC16}">
      <dsp:nvSpPr>
        <dsp:cNvPr id="0" name=""/>
        <dsp:cNvSpPr/>
      </dsp:nvSpPr>
      <dsp:spPr>
        <a:xfrm>
          <a:off x="0" y="4444128"/>
          <a:ext cx="9791032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65" tIns="50800" rIns="284480" bIns="5080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000" b="1" kern="1200" dirty="0"/>
            <a:t>13.500.00 $CAD</a:t>
          </a:r>
        </a:p>
      </dsp:txBody>
      <dsp:txXfrm>
        <a:off x="0" y="4444128"/>
        <a:ext cx="9791032" cy="6686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98700-2C28-B04B-9742-29A2148E8400}">
      <dsp:nvSpPr>
        <dsp:cNvPr id="0" name=""/>
        <dsp:cNvSpPr/>
      </dsp:nvSpPr>
      <dsp:spPr>
        <a:xfrm>
          <a:off x="0" y="490689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19800-70AB-084C-BE38-2788816EBE95}">
      <dsp:nvSpPr>
        <dsp:cNvPr id="0" name=""/>
        <dsp:cNvSpPr/>
      </dsp:nvSpPr>
      <dsp:spPr>
        <a:xfrm>
          <a:off x="525780" y="151209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 Bus for the first classes in the morning – </a:t>
          </a:r>
          <a:r>
            <a:rPr lang="en-US" sz="2300" b="1" kern="1200"/>
            <a:t>6:45 am</a:t>
          </a:r>
          <a:endParaRPr lang="en-US" sz="2300" b="1" kern="1200" dirty="0"/>
        </a:p>
      </dsp:txBody>
      <dsp:txXfrm>
        <a:off x="558924" y="184353"/>
        <a:ext cx="7294632" cy="612672"/>
      </dsp:txXfrm>
    </dsp:sp>
    <dsp:sp modelId="{D73266AA-8539-AD43-9136-5A56FBDA4BE0}">
      <dsp:nvSpPr>
        <dsp:cNvPr id="0" name=""/>
        <dsp:cNvSpPr/>
      </dsp:nvSpPr>
      <dsp:spPr>
        <a:xfrm>
          <a:off x="0" y="1533969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43514-B363-F343-9D7C-1877D90FF01E}">
      <dsp:nvSpPr>
        <dsp:cNvPr id="0" name=""/>
        <dsp:cNvSpPr/>
      </dsp:nvSpPr>
      <dsp:spPr>
        <a:xfrm>
          <a:off x="525780" y="1194489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 Bus at noon to come back home.</a:t>
          </a:r>
          <a:endParaRPr lang="en-US" sz="2300" kern="1200" dirty="0"/>
        </a:p>
      </dsp:txBody>
      <dsp:txXfrm>
        <a:off x="558924" y="1227633"/>
        <a:ext cx="7294632" cy="612672"/>
      </dsp:txXfrm>
    </dsp:sp>
    <dsp:sp modelId="{7862A813-CBF9-774C-867D-8954696172A6}">
      <dsp:nvSpPr>
        <dsp:cNvPr id="0" name=""/>
        <dsp:cNvSpPr/>
      </dsp:nvSpPr>
      <dsp:spPr>
        <a:xfrm>
          <a:off x="0" y="2577249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6AC41-75B0-3447-9246-2E00EEAA78F8}">
      <dsp:nvSpPr>
        <dsp:cNvPr id="0" name=""/>
        <dsp:cNvSpPr/>
      </dsp:nvSpPr>
      <dsp:spPr>
        <a:xfrm>
          <a:off x="525780" y="2237769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 Bus for afternoon classes – </a:t>
          </a:r>
          <a:r>
            <a:rPr lang="en-US" sz="2300" b="1" kern="1200"/>
            <a:t>12 : 45 pm</a:t>
          </a:r>
          <a:endParaRPr lang="en-US" sz="2300" b="1" kern="1200" dirty="0"/>
        </a:p>
      </dsp:txBody>
      <dsp:txXfrm>
        <a:off x="558924" y="2270913"/>
        <a:ext cx="7294632" cy="612672"/>
      </dsp:txXfrm>
    </dsp:sp>
    <dsp:sp modelId="{68955CB2-2036-FB43-B1CE-8CDDF2444F40}">
      <dsp:nvSpPr>
        <dsp:cNvPr id="0" name=""/>
        <dsp:cNvSpPr/>
      </dsp:nvSpPr>
      <dsp:spPr>
        <a:xfrm>
          <a:off x="0" y="3620528"/>
          <a:ext cx="10515600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8163A-C0ED-BA44-A51F-6F96072FE3A1}">
      <dsp:nvSpPr>
        <dsp:cNvPr id="0" name=""/>
        <dsp:cNvSpPr/>
      </dsp:nvSpPr>
      <dsp:spPr>
        <a:xfrm>
          <a:off x="525780" y="3281049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 Bus to return home at the end of the day – </a:t>
          </a:r>
          <a:r>
            <a:rPr lang="en-US" sz="2300" b="1" kern="1200" dirty="0"/>
            <a:t>7 : 30 pm</a:t>
          </a:r>
        </a:p>
      </dsp:txBody>
      <dsp:txXfrm>
        <a:off x="558924" y="3314193"/>
        <a:ext cx="729463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3FF93-55C8-AF40-B369-69B0F8FEF584}" type="datetimeFigureOut">
              <a:rPr lang="en-US" smtClean="0"/>
              <a:t>3/16/24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68761-B9D0-8B4E-AAE0-C40C41149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7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68761-B9D0-8B4E-AAE0-C40C411495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68761-B9D0-8B4E-AAE0-C40C411495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91C1-16E3-21B2-5982-7E98F0551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AE109-D485-1F9E-6F5C-DC673A640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C256-976E-9973-A20F-591DF43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E9741-00CB-96E8-86FF-064B46D2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1C07E-9D62-C304-0DFF-BC279996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8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761B-D10E-48B6-BBC1-4DEA9346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311DD-B3B0-AFB4-196B-F98D5681A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D84A1-A6FB-A0B7-60D5-12D023612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2D79D-2C1E-3B2F-18A4-1EF56B9F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B4D9-BD9A-80F5-556D-2758D10A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8DD40-92FB-1315-D70F-C2D490299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584FA-890F-3047-9FF5-E4CE5F74A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EF078-2D89-0B99-B42B-C39C190D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B5655-042E-B1BB-A34D-3282100C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ED51D-A8C2-3006-2676-A6887957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7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77D7-83A0-97CC-D7ED-3729BCF0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F5405-E6A8-F32E-A013-E60199C6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BAB77-D047-7304-6596-7FE666E1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BB0B7-0340-D7B1-2AD0-CAE882C3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FBEA4-01BA-BD2B-C7E2-0019E46C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0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2958-FD48-03CF-93EC-218DD175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AA155-2A9E-EE99-0761-30DDBD883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021AE-D993-B2D6-1090-A94CC126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9EEE-3762-A034-C5BD-9B204746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5ED5A-9159-D600-F0A6-E0E92690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6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1688-85E8-6F2D-AD81-FBDECD93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06F6-3321-4ED4-95A4-EC7410A67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662C8-8437-7187-D52D-7C2967825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D1E40-4A17-F01A-BE63-933433AC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D421-29A7-2195-0792-1D666A19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FD430-4514-0FB2-C9BE-508BE29E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4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ED89-AFB9-53D6-3E49-6714A796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BFB6B-8328-4A1A-D917-F4CADC877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55F99-4A5F-E496-64A0-9420C5689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27B75-C6A3-3D40-1698-8E7B8D013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D5825-44B0-3E25-3EED-1E4B0CB49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794BD9-53CE-23E0-983B-B9B727A88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E7A0F1-94EA-844B-1D8E-9CBA3E61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56F11-CCB7-CEA9-A4EC-92BA01E3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4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4B94-A53A-64E5-6D2D-9ED3A7D5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B7AF7-879F-2C62-BF02-3EE26364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50009-2326-76BE-6C68-CF79149B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E6591-D37C-B0F8-237F-BE7ECEEB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4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C781A8-EDCB-D4FA-3065-694A4C6CE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C8393-842C-064D-F318-C440B1A3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7737B-C8FD-10CB-391E-38CB8841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AFB-59D2-4BBA-69B4-76BACBB1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A008C-C97B-B230-AEA6-D2E8FF58B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94D9F-20B1-7B20-C836-7C98FC837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0E79E-D2EC-C81F-5FAB-A6078C1A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20B74-A3AC-5DE8-5DC4-6ABCBD26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23B69-3E7D-FF88-B9F1-36B28DDC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AD73-DD98-53A5-E860-9319B2A1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9B69CD-14FB-CC1F-E68E-55298A7FE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21BD4-E057-75CC-1E2F-A5E82A553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82F08-988D-7743-E7A3-B523C18C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AB999-92AF-69C8-DF3F-1D1754F1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33927-8CE5-8A5A-D79D-0E838CA2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57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5FFF23-C681-44DB-796E-7E1C7A70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7F502-0436-6CF5-FF1E-3AFBF89F4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C1C81-EF60-7CD6-4324-C2857BB09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34C01C-130C-974D-9A67-1930A9B1129A}" type="datetimeFigureOut">
              <a:rPr lang="en-US" smtClean="0"/>
              <a:t>3/16/24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7B34E-372A-B495-51E1-4D52ED057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0B33C-0346-2A72-DD52-1033F5D4F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90EAE-DA96-3A44-842F-549B3B933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diagramQuickStyle" Target="../diagrams/quickStyle6.xml"/><Relationship Id="rId3" Type="http://schemas.microsoft.com/office/2007/relationships/hdphoto" Target="../media/hdphoto2.wdp"/><Relationship Id="rId7" Type="http://schemas.openxmlformats.org/officeDocument/2006/relationships/diagramLayout" Target="../diagrams/layout5.xml"/><Relationship Id="rId12" Type="http://schemas.openxmlformats.org/officeDocument/2006/relationships/diagramLayout" Target="../diagrams/layout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5" Type="http://schemas.openxmlformats.org/officeDocument/2006/relationships/image" Target="../media/image3.svg"/><Relationship Id="rId15" Type="http://schemas.microsoft.com/office/2007/relationships/diagramDrawing" Target="../diagrams/drawing6.xml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Relationship Id="rId14" Type="http://schemas.openxmlformats.org/officeDocument/2006/relationships/diagramColors" Target="../diagrams/colors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microsoft.com/office/2007/relationships/hdphoto" Target="../media/hdphoto2.wdp"/><Relationship Id="rId7" Type="http://schemas.openxmlformats.org/officeDocument/2006/relationships/diagramLayout" Target="../diagrams/layout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7.xml"/><Relationship Id="rId5" Type="http://schemas.openxmlformats.org/officeDocument/2006/relationships/image" Target="../media/image3.svg"/><Relationship Id="rId10" Type="http://schemas.microsoft.com/office/2007/relationships/diagramDrawing" Target="../diagrams/drawing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microsoft.com/office/2007/relationships/hdphoto" Target="../media/hdphoto2.wdp"/><Relationship Id="rId7" Type="http://schemas.openxmlformats.org/officeDocument/2006/relationships/diagramLayout" Target="../diagrams/layout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8.xml"/><Relationship Id="rId5" Type="http://schemas.openxmlformats.org/officeDocument/2006/relationships/image" Target="../media/image3.svg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hdphoto" Target="../media/hdphoto2.wdp"/><Relationship Id="rId7" Type="http://schemas.openxmlformats.org/officeDocument/2006/relationships/diagramData" Target="../diagrams/data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microsoft.com/office/2007/relationships/diagramDrawing" Target="../diagrams/drawing1.xml"/><Relationship Id="rId5" Type="http://schemas.openxmlformats.org/officeDocument/2006/relationships/image" Target="../media/image3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microsoft.com/office/2007/relationships/diagramDrawing" Target="../diagrams/drawing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diagramColors" Target="../diagrams/colors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8.png"/><Relationship Id="rId10" Type="http://schemas.openxmlformats.org/officeDocument/2006/relationships/diagramLayout" Target="../diagrams/layout2.xml"/><Relationship Id="rId4" Type="http://schemas.openxmlformats.org/officeDocument/2006/relationships/notesSlide" Target="../notesSlides/notesSlide1.xml"/><Relationship Id="rId9" Type="http://schemas.openxmlformats.org/officeDocument/2006/relationships/diagramData" Target="../diagrams/data2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10" Type="http://schemas.openxmlformats.org/officeDocument/2006/relationships/image" Target="../media/image15.sv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3" Type="http://schemas.microsoft.com/office/2007/relationships/hdphoto" Target="../media/hdphoto2.wdp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3.sv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20296" y="-647115"/>
            <a:ext cx="18307541" cy="97683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C70E20-1663-6811-78D7-848E9018CD3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pc="3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/>
              </a:rPr>
              <a:t>Student Housing -</a:t>
            </a:r>
            <a:br>
              <a:rPr lang="en-US" sz="4800" spc="3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/>
              </a:rPr>
            </a:br>
            <a:r>
              <a:rPr lang="en-US" sz="4800" spc="30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Rockwell" panose="02060603020205020403"/>
              </a:rPr>
              <a:t>Data for Density and Commute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112DCC-43D8-8936-9848-E9E6D064C972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800" b="0" spc="300">
                <a:latin typeface="Rockwell" panose="02060603020205020403"/>
              </a:rPr>
              <a:t>BY TEAM MUCHACHOS</a:t>
            </a:r>
          </a:p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0F9A6AF-B402-827B-C079-9C085789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98871"/>
            <a:ext cx="3293326" cy="8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50696" y="-10281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81A24B-8C17-B3C3-F82C-BA1B5AFF9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4F5BD1C-0C69-7FD7-3B82-402002CA96A9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Rockwell Condensed" panose="02060603050405020104" pitchFamily="18" charset="77"/>
              </a:rPr>
              <a:t>Seneca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5C16FC-AA4F-BFA2-B19F-75E27DA620D0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Rockwell Condensed" panose="02060603050405020104" pitchFamily="18" charset="77"/>
              </a:rPr>
              <a:t>Advantages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 Condensed" panose="02060603050405020104" pitchFamily="18" charset="77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3D4259B-87A7-F7B9-57D3-D37AB3A1ED84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Rockwell Condensed" panose="02060603050405020104" pitchFamily="18" charset="77"/>
              </a:rPr>
              <a:t>Disadvantages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 Condensed" panose="02060603050405020104" pitchFamily="18" charset="77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5ED38B0-D3B7-171F-7FDD-E058DF262B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0580009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78790CA-2BB5-9FDA-65B4-D0901F65E3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5585824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0981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Graphic spid="9" grpId="0">
        <p:bldAsOne/>
      </p:bldGraphic>
      <p:bldGraphic spid="1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50696" y="-10281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81A24B-8C17-B3C3-F82C-BA1B5AFF9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4F5BD1C-0C69-7FD7-3B82-402002CA96A9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Rockwell Condensed" panose="02060603050405020104" pitchFamily="18" charset="77"/>
              </a:rPr>
              <a:t>Seneca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5C16FC-AA4F-BFA2-B19F-75E27DA620D0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Rockwell Condensed" panose="02060603050405020104" pitchFamily="18" charset="77"/>
              </a:rPr>
              <a:t>Local Advertisements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 Condensed" panose="02060603050405020104" pitchFamily="18" charset="77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3D4259B-87A7-F7B9-57D3-D37AB3A1ED84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Rockwell Condensed" panose="02060603050405020104" pitchFamily="18" charset="77"/>
              </a:rPr>
              <a:t>International Advertisements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 Condensed" panose="02060603050405020104" pitchFamily="18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AE1591-B78D-B7BE-1F9A-F969F7E7E17D}"/>
              </a:ext>
            </a:extLst>
          </p:cNvPr>
          <p:cNvGrpSpPr/>
          <p:nvPr/>
        </p:nvGrpSpPr>
        <p:grpSpPr>
          <a:xfrm>
            <a:off x="1231900" y="2365375"/>
            <a:ext cx="4381500" cy="4381500"/>
            <a:chOff x="1231900" y="2365375"/>
            <a:chExt cx="4381500" cy="4381500"/>
          </a:xfrm>
        </p:grpSpPr>
        <p:pic>
          <p:nvPicPr>
            <p:cNvPr id="3" name="Picture 2" descr="A group of people walking by a bus&#10;&#10;Description automatically generated">
              <a:extLst>
                <a:ext uri="{FF2B5EF4-FFF2-40B4-BE49-F238E27FC236}">
                  <a16:creationId xmlns:a16="http://schemas.microsoft.com/office/drawing/2014/main" id="{248A7CD0-53B2-FF6D-9D80-012E8B87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1900" y="2365375"/>
              <a:ext cx="4381500" cy="438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84E135-13E3-0436-FDAD-5860FBB2012D}"/>
                </a:ext>
              </a:extLst>
            </p:cNvPr>
            <p:cNvSpPr txBox="1"/>
            <p:nvPr/>
          </p:nvSpPr>
          <p:spPr>
            <a:xfrm>
              <a:off x="3244850" y="5428670"/>
              <a:ext cx="1962150" cy="12003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/>
                <a:t>Seneca now links your Home with your Dream’s Career .</a:t>
              </a:r>
            </a:p>
          </p:txBody>
        </p:sp>
      </p:grpSp>
      <p:pic>
        <p:nvPicPr>
          <p:cNvPr id="12" name="Picture 11" descr="A group of people walking by a bus&#10;&#10;Description automatically generated">
            <a:extLst>
              <a:ext uri="{FF2B5EF4-FFF2-40B4-BE49-F238E27FC236}">
                <a16:creationId xmlns:a16="http://schemas.microsoft.com/office/drawing/2014/main" id="{7B327B39-40BB-A081-954B-14E9805C5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2365375"/>
            <a:ext cx="4381500" cy="438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550E9-5248-6A6F-D9F7-4143D59CCCAC}"/>
              </a:ext>
            </a:extLst>
          </p:cNvPr>
          <p:cNvSpPr txBox="1"/>
          <p:nvPr/>
        </p:nvSpPr>
        <p:spPr>
          <a:xfrm>
            <a:off x="8591550" y="5428670"/>
            <a:ext cx="236855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Seneca gives you more opportunities to choose were to live.</a:t>
            </a:r>
          </a:p>
        </p:txBody>
      </p:sp>
    </p:spTree>
    <p:extLst>
      <p:ext uri="{BB962C8B-B14F-4D97-AF65-F5344CB8AC3E}">
        <p14:creationId xmlns:p14="http://schemas.microsoft.com/office/powerpoint/2010/main" val="3429095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04696" y="-1180515"/>
            <a:ext cx="18307541" cy="97683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27779FF-21CE-41FE-8AA8-BFAF07379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B610668C-1EAD-642E-A050-1213F37247DB}"/>
              </a:ext>
            </a:extLst>
          </p:cNvPr>
          <p:cNvSpPr txBox="1">
            <a:spLocks/>
          </p:cNvSpPr>
          <p:nvPr/>
        </p:nvSpPr>
        <p:spPr>
          <a:xfrm>
            <a:off x="368968" y="365125"/>
            <a:ext cx="1098483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Rockwell Condensed" panose="02060603050405020104" pitchFamily="18" charset="77"/>
              </a:rPr>
              <a:t>Resources</a:t>
            </a:r>
            <a:r>
              <a:rPr lang="en-US" b="1" dirty="0">
                <a:latin typeface="Rockwell Condensed" panose="02060603050405020104" pitchFamily="18" charset="77"/>
              </a:rPr>
              <a:t> needed to be implemented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6FFB73D-5115-D771-87C7-E5F359C69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170319"/>
              </p:ext>
            </p:extLst>
          </p:nvPr>
        </p:nvGraphicFramePr>
        <p:xfrm>
          <a:off x="1200484" y="1439333"/>
          <a:ext cx="97910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876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11096" y="-11805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EE1CDD-8C3C-A920-B8C7-10301D2E89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F4D72A5-5E12-A8F3-FB7B-4AB921B5E45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Rockwell Condensed" panose="02060603050405020104" pitchFamily="18" charset="77"/>
              </a:rPr>
              <a:t>Suggested</a:t>
            </a:r>
            <a:r>
              <a:rPr lang="en-US" b="1">
                <a:solidFill>
                  <a:srgbClr val="7030A0"/>
                </a:solidFill>
                <a:latin typeface="Rockwell Condensed" panose="02060603050405020104" pitchFamily="18" charset="77"/>
              </a:rPr>
              <a:t> Schedule</a:t>
            </a:r>
            <a:endParaRPr lang="en-US" b="1" dirty="0">
              <a:latin typeface="Rockwell Condensed" panose="02060603050405020104" pitchFamily="18" charset="77"/>
            </a:endParaRP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33AEB844-BD0A-C67B-4D82-9B6101E45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5113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1474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90496" y="-11551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FB1F16C-FDC5-ED8F-C643-28D245162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D34ED96-0DFA-FDD9-C81F-BAFABD57879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Condensed" panose="02060603050405020104" pitchFamily="18" charset="77"/>
              </a:rPr>
              <a:t>Technology implementations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Rockwell Condensed" panose="02060603050405020104" pitchFamily="18" charset="77"/>
            </a:endParaRP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7806CFDC-491A-2807-6C5A-371BE4FF2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1690688"/>
            <a:ext cx="3242116" cy="3695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pic>
        <p:nvPicPr>
          <p:cNvPr id="1026" name="Picture 2" descr="Seneca OneCard on the App Store">
            <a:extLst>
              <a:ext uri="{FF2B5EF4-FFF2-40B4-BE49-F238E27FC236}">
                <a16:creationId xmlns:a16="http://schemas.microsoft.com/office/drawing/2014/main" id="{F25FACD8-52EB-C87E-A9B9-1BE12107B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4" t="12422" r="27282" b="11180"/>
          <a:stretch/>
        </p:blipFill>
        <p:spPr bwMode="auto">
          <a:xfrm>
            <a:off x="4793324" y="2757514"/>
            <a:ext cx="17399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2">
            <a:extLst>
              <a:ext uri="{FF2B5EF4-FFF2-40B4-BE49-F238E27FC236}">
                <a16:creationId xmlns:a16="http://schemas.microsoft.com/office/drawing/2014/main" id="{B3602F4B-D40F-967F-0976-20ACC34DF788}"/>
              </a:ext>
            </a:extLst>
          </p:cNvPr>
          <p:cNvSpPr/>
          <p:nvPr/>
        </p:nvSpPr>
        <p:spPr>
          <a:xfrm>
            <a:off x="3776420" y="2916263"/>
            <a:ext cx="927100" cy="1244601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Financial loss illustration">
            <a:extLst>
              <a:ext uri="{FF2B5EF4-FFF2-40B4-BE49-F238E27FC236}">
                <a16:creationId xmlns:a16="http://schemas.microsoft.com/office/drawing/2014/main" id="{7AA51F9B-C4BA-F5AC-B301-E06048F4DD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778" y="2400422"/>
            <a:ext cx="3477198" cy="2196977"/>
          </a:xfrm>
          <a:prstGeom prst="rect">
            <a:avLst/>
          </a:prstGeom>
        </p:spPr>
      </p:pic>
      <p:sp>
        <p:nvSpPr>
          <p:cNvPr id="14" name="Not Equal 13">
            <a:extLst>
              <a:ext uri="{FF2B5EF4-FFF2-40B4-BE49-F238E27FC236}">
                <a16:creationId xmlns:a16="http://schemas.microsoft.com/office/drawing/2014/main" id="{BDD7194A-1BB6-6809-C5F5-0ECF6F4826AC}"/>
              </a:ext>
            </a:extLst>
          </p:cNvPr>
          <p:cNvSpPr/>
          <p:nvPr/>
        </p:nvSpPr>
        <p:spPr>
          <a:xfrm>
            <a:off x="6469878" y="3012854"/>
            <a:ext cx="1708172" cy="1270000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1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4938296" y="-1282115"/>
            <a:ext cx="18307541" cy="97683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2D116DE-FCDD-B30C-7AA6-63ABDE333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98871"/>
            <a:ext cx="3293326" cy="859129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88A5F38A-49A1-EC33-B117-2B6C730DAFE9}"/>
              </a:ext>
            </a:extLst>
          </p:cNvPr>
          <p:cNvSpPr txBox="1">
            <a:spLocks/>
          </p:cNvSpPr>
          <p:nvPr/>
        </p:nvSpPr>
        <p:spPr>
          <a:xfrm>
            <a:off x="838200" y="3700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Condensed" panose="02060603050405020104" pitchFamily="18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1491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01296" y="-7741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05EE438-6986-CBC0-C268-7FE0792613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7F5042A-127E-E4A6-495E-51AFB0053B1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Rockwell Condensed" panose="02060603050405020104" pitchFamily="18" charset="77"/>
              </a:rPr>
              <a:t>Real </a:t>
            </a:r>
            <a:r>
              <a:rPr lang="en-US" b="1" dirty="0">
                <a:solidFill>
                  <a:schemeClr val="accent5"/>
                </a:solidFill>
                <a:latin typeface="Rockwell Condensed" panose="02060603050405020104" pitchFamily="18" charset="77"/>
              </a:rPr>
              <a:t>Problems</a:t>
            </a:r>
            <a:r>
              <a:rPr lang="en-US" b="1" dirty="0">
                <a:latin typeface="Rockwell Condensed" panose="02060603050405020104" pitchFamily="18" charset="77"/>
              </a:rPr>
              <a:t> need Real </a:t>
            </a:r>
            <a:r>
              <a:rPr lang="en-US" b="1" dirty="0">
                <a:solidFill>
                  <a:schemeClr val="accent5"/>
                </a:solidFill>
                <a:latin typeface="Rockwell Condensed" panose="02060603050405020104" pitchFamily="18" charset="77"/>
              </a:rPr>
              <a:t>Solutions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1381AC-1D77-46E7-2A14-4C6119A065D5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ckwell" panose="02060603020205020403" pitchFamily="18" charset="77"/>
              </a:rPr>
              <a:t>Long-term Solutions</a:t>
            </a:r>
            <a:endParaRPr lang="en-US" dirty="0">
              <a:latin typeface="Rockwell" panose="02060603020205020403" pitchFamily="18" charset="77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EDF0760-612E-1C79-F42A-1A1698C02B67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7030A0"/>
                </a:solidFill>
                <a:latin typeface="Rockwell" panose="02060603020205020403" pitchFamily="18" charset="77"/>
              </a:rPr>
              <a:t>Immediate Solutions: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84AE505D-05E6-35C3-959F-51970EAEF2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742858" y="2423716"/>
            <a:ext cx="3529447" cy="3684588"/>
          </a:xfrm>
          <a:prstGeom prst="rect">
            <a:avLst/>
          </a:prstGeom>
        </p:spPr>
      </p:pic>
      <p:pic>
        <p:nvPicPr>
          <p:cNvPr id="10" name="Content Placeholder 5" descr="A screenshot of a news&#10;&#10;Description automatically generated">
            <a:extLst>
              <a:ext uri="{FF2B5EF4-FFF2-40B4-BE49-F238E27FC236}">
                <a16:creationId xmlns:a16="http://schemas.microsoft.com/office/drawing/2014/main" id="{DA4E3645-822D-266F-A17C-434ECAFBDC2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697670" y="2384029"/>
            <a:ext cx="413224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7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4496" y="-8376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A7792CF-A281-19BE-188B-A0C405DDA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F8BF980-D9D0-6A5E-C89C-BDEF9B22B13D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Rockwell Condensed" panose="02060603050405020104" pitchFamily="18" charset="77"/>
              </a:rPr>
              <a:t>A simple-</a:t>
            </a:r>
            <a:r>
              <a:rPr lang="en-US" sz="4000" b="1">
                <a:solidFill>
                  <a:srgbClr val="7030A0"/>
                </a:solidFill>
                <a:latin typeface="Rockwell Condensed" panose="02060603050405020104" pitchFamily="18" charset="77"/>
              </a:rPr>
              <a:t>ready</a:t>
            </a:r>
            <a:r>
              <a:rPr lang="en-US" sz="4000" b="1">
                <a:latin typeface="Rockwell Condensed" panose="02060603050405020104" pitchFamily="18" charset="77"/>
              </a:rPr>
              <a:t> to implement </a:t>
            </a:r>
            <a:r>
              <a:rPr lang="en-US" sz="4000" b="1">
                <a:solidFill>
                  <a:srgbClr val="7030A0"/>
                </a:solidFill>
                <a:latin typeface="Rockwell Condensed" panose="02060603050405020104" pitchFamily="18" charset="77"/>
              </a:rPr>
              <a:t>Solution</a:t>
            </a:r>
            <a:endParaRPr lang="en-US" sz="4000" b="1" dirty="0">
              <a:solidFill>
                <a:srgbClr val="7030A0"/>
              </a:solidFill>
              <a:latin typeface="Rockwell Condensed" panose="02060603050405020104" pitchFamily="18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EA466-F6E1-57E4-EB94-E27395B7CD36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10512424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ckwell" panose="02060603020205020403" pitchFamily="18" charset="77"/>
              </a:rPr>
              <a:t>A new </a:t>
            </a:r>
            <a:r>
              <a:rPr lang="en-US">
                <a:solidFill>
                  <a:srgbClr val="7030A0"/>
                </a:solidFill>
                <a:latin typeface="Rockwell" panose="02060603020205020403" pitchFamily="18" charset="77"/>
              </a:rPr>
              <a:t>Shuttle Bus </a:t>
            </a:r>
            <a:r>
              <a:rPr lang="en-US">
                <a:latin typeface="Rockwell" panose="02060603020205020403" pitchFamily="18" charset="77"/>
              </a:rPr>
              <a:t>Service from Newnham campus to </a:t>
            </a:r>
            <a:r>
              <a:rPr lang="en-US">
                <a:solidFill>
                  <a:srgbClr val="7030A0"/>
                </a:solidFill>
                <a:latin typeface="Rockwell" panose="02060603020205020403" pitchFamily="18" charset="77"/>
              </a:rPr>
              <a:t>home</a:t>
            </a:r>
            <a:endParaRPr lang="en-US" dirty="0">
              <a:solidFill>
                <a:srgbClr val="7030A0"/>
              </a:solidFill>
              <a:latin typeface="Rockwell" panose="02060603020205020403" pitchFamily="18" charset="7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76D6FE7-1704-208A-1C4A-8F5A0878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505075"/>
            <a:ext cx="5157787" cy="289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38B86262-E6AA-F249-07B5-AE62A4EDD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23913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9906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53646" y="-7614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486C78C-9811-58BC-0388-7FF9941E77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C93BE1E-618F-8B7E-61A3-87F6E6980BB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Finding the </a:t>
            </a:r>
            <a:r>
              <a:rPr lang="en-US" b="1" dirty="0">
                <a:solidFill>
                  <a:srgbClr val="7030A0"/>
                </a:solidFill>
                <a:latin typeface="Rockwell Condensed" panose="02060603050405020104" pitchFamily="18" charset="77"/>
                <a:cs typeface="Aharoni" panose="02010803020104030203" pitchFamily="2" charset="-79"/>
              </a:rPr>
              <a:t>BEST</a:t>
            </a:r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 matches</a:t>
            </a:r>
          </a:p>
        </p:txBody>
      </p:sp>
      <p:graphicFrame>
        <p:nvGraphicFramePr>
          <p:cNvPr id="7" name="Content Placeholder 10">
            <a:extLst>
              <a:ext uri="{FF2B5EF4-FFF2-40B4-BE49-F238E27FC236}">
                <a16:creationId xmlns:a16="http://schemas.microsoft.com/office/drawing/2014/main" id="{92E2E313-797E-9ACF-3106-7F3278804A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4233377"/>
              </p:ext>
            </p:extLst>
          </p:nvPr>
        </p:nvGraphicFramePr>
        <p:xfrm>
          <a:off x="-2260600" y="1113130"/>
          <a:ext cx="10515600" cy="547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ANALYSIS.mp4">
            <a:hlinkClick r:id="" action="ppaction://media"/>
            <a:extLst>
              <a:ext uri="{FF2B5EF4-FFF2-40B4-BE49-F238E27FC236}">
                <a16:creationId xmlns:a16="http://schemas.microsoft.com/office/drawing/2014/main" id="{17AF97A3-8CCB-EF43-B685-E01D829CC0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39.792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6000" y="1898650"/>
            <a:ext cx="5531556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6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8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01616" y="-7741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B669E12-A088-5A93-19F2-CC042E0429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E9AD13F-DC53-0E54-F796-604CC65AC17F}"/>
              </a:ext>
            </a:extLst>
          </p:cNvPr>
          <p:cNvSpPr txBox="1">
            <a:spLocks/>
          </p:cNvSpPr>
          <p:nvPr/>
        </p:nvSpPr>
        <p:spPr>
          <a:xfrm>
            <a:off x="3431180" y="1338264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Rockwell Condensed" panose="02060603050405020104" pitchFamily="18" charset="77"/>
              </a:rPr>
              <a:t>Vaughan - Mississauga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77D7986-EF59-B56C-13DA-A4DE5982E8F3}"/>
              </a:ext>
            </a:extLst>
          </p:cNvPr>
          <p:cNvSpPr txBox="1">
            <a:spLocks/>
          </p:cNvSpPr>
          <p:nvPr/>
        </p:nvSpPr>
        <p:spPr>
          <a:xfrm>
            <a:off x="6289326" y="1323182"/>
            <a:ext cx="5183188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>
              <a:latin typeface="Rockwell Condensed" panose="02060603050405020104" pitchFamily="18" charset="77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334DE6AA-5F18-E301-D319-AFBBF1FA2D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Finding the </a:t>
            </a:r>
            <a:r>
              <a:rPr lang="en-US" b="1" dirty="0">
                <a:solidFill>
                  <a:srgbClr val="7030A0"/>
                </a:solidFill>
                <a:latin typeface="Rockwell Condensed" panose="02060603050405020104" pitchFamily="18" charset="77"/>
                <a:cs typeface="Aharoni" panose="02010803020104030203" pitchFamily="2" charset="-79"/>
              </a:rPr>
              <a:t>BEST</a:t>
            </a:r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 matches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41170F-9127-14B1-707E-84DE763476D9}"/>
              </a:ext>
            </a:extLst>
          </p:cNvPr>
          <p:cNvGrpSpPr/>
          <p:nvPr/>
        </p:nvGrpSpPr>
        <p:grpSpPr>
          <a:xfrm>
            <a:off x="1079500" y="2336926"/>
            <a:ext cx="10109200" cy="3809874"/>
            <a:chOff x="468314" y="2244976"/>
            <a:chExt cx="5627686" cy="3546224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6A56FC0E-6946-4288-6670-CE73E6F4B57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09573424"/>
                </p:ext>
              </p:extLst>
            </p:nvPr>
          </p:nvGraphicFramePr>
          <p:xfrm>
            <a:off x="468314" y="2244976"/>
            <a:ext cx="5627686" cy="35462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3CB3803-07CE-AD84-F7F8-77BC9DFEEA85}"/>
                </a:ext>
              </a:extLst>
            </p:cNvPr>
            <p:cNvSpPr/>
            <p:nvPr/>
          </p:nvSpPr>
          <p:spPr>
            <a:xfrm>
              <a:off x="501931" y="3492210"/>
              <a:ext cx="5508143" cy="45390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723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48996" y="-901115"/>
            <a:ext cx="18307541" cy="976830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B935BAE-E657-3C60-E5AC-F05FABA9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Finding the </a:t>
            </a:r>
            <a:r>
              <a:rPr lang="en-US" b="1" dirty="0">
                <a:solidFill>
                  <a:srgbClr val="7030A0"/>
                </a:solidFill>
                <a:latin typeface="Rockwell Condensed" panose="02060603050405020104" pitchFamily="18" charset="77"/>
                <a:cs typeface="Aharoni" panose="02010803020104030203" pitchFamily="2" charset="-79"/>
              </a:rPr>
              <a:t>BEST</a:t>
            </a:r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 matches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C8D5A5-EE2D-E792-8F92-1547CF272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5506FA1-5F6F-61ED-63DC-660D3D3289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7808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0D0AC9-9E27-C752-63C7-1C043E4CF0E3}"/>
              </a:ext>
            </a:extLst>
          </p:cNvPr>
          <p:cNvSpPr/>
          <p:nvPr/>
        </p:nvSpPr>
        <p:spPr>
          <a:xfrm>
            <a:off x="3860800" y="4364037"/>
            <a:ext cx="2349500" cy="194786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4661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0" grpId="0">
        <p:bldAsOne/>
      </p:bldGraphic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12496" y="-8884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09C4E21-D8D9-DF5E-D3B1-62ECDA8125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B210CE9-9A2A-2EC6-EF89-0065B4350983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Finding the </a:t>
            </a:r>
            <a:r>
              <a:rPr lang="en-US" b="1" dirty="0">
                <a:solidFill>
                  <a:srgbClr val="7030A0"/>
                </a:solidFill>
                <a:latin typeface="Rockwell Condensed" panose="02060603050405020104" pitchFamily="18" charset="77"/>
                <a:cs typeface="Aharoni" panose="02010803020104030203" pitchFamily="2" charset="-79"/>
              </a:rPr>
              <a:t>BEST</a:t>
            </a:r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 route - </a:t>
            </a:r>
            <a:r>
              <a:rPr lang="en-US" sz="4400" b="1" dirty="0">
                <a:latin typeface="Rockwell Condensed" panose="02060603050405020104" pitchFamily="18" charset="77"/>
              </a:rPr>
              <a:t>Vaughan</a:t>
            </a:r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 </a:t>
            </a:r>
            <a:endParaRPr lang="en-US" b="1" dirty="0"/>
          </a:p>
        </p:txBody>
      </p:sp>
      <p:pic>
        <p:nvPicPr>
          <p:cNvPr id="7" name="Picture 6" descr="A blue line on a map&#10;&#10;Description automatically generated">
            <a:extLst>
              <a:ext uri="{FF2B5EF4-FFF2-40B4-BE49-F238E27FC236}">
                <a16:creationId xmlns:a16="http://schemas.microsoft.com/office/drawing/2014/main" id="{EDAD8D91-AF32-347A-1714-89646D19CB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" y="1265285"/>
            <a:ext cx="3736402" cy="2465772"/>
          </a:xfrm>
          <a:prstGeom prst="rect">
            <a:avLst/>
          </a:prstGeom>
        </p:spPr>
      </p:pic>
      <p:pic>
        <p:nvPicPr>
          <p:cNvPr id="8" name="Picture 7" descr="A map with a route&#10;&#10;Description automatically generated">
            <a:extLst>
              <a:ext uri="{FF2B5EF4-FFF2-40B4-BE49-F238E27FC236}">
                <a16:creationId xmlns:a16="http://schemas.microsoft.com/office/drawing/2014/main" id="{C089ACFA-F530-A008-5ACE-2705FC6A2B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488" y="3990592"/>
            <a:ext cx="3325909" cy="2465572"/>
          </a:xfrm>
          <a:prstGeom prst="rect">
            <a:avLst/>
          </a:prstGeom>
        </p:spPr>
      </p:pic>
      <p:pic>
        <p:nvPicPr>
          <p:cNvPr id="9" name="Picture 8" descr="A map with a line of directions&#10;&#10;Description automatically generated">
            <a:extLst>
              <a:ext uri="{FF2B5EF4-FFF2-40B4-BE49-F238E27FC236}">
                <a16:creationId xmlns:a16="http://schemas.microsoft.com/office/drawing/2014/main" id="{7FD137E2-81C3-F1E0-8DEC-EA1A5BE55B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344" y="2294319"/>
            <a:ext cx="4226156" cy="2355903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8B630EA5-A252-57F7-D411-8A9AEDA969F4}"/>
              </a:ext>
            </a:extLst>
          </p:cNvPr>
          <p:cNvSpPr/>
          <p:nvPr/>
        </p:nvSpPr>
        <p:spPr>
          <a:xfrm>
            <a:off x="3759031" y="3052785"/>
            <a:ext cx="839069" cy="838970"/>
          </a:xfrm>
          <a:custGeom>
            <a:avLst/>
            <a:gdLst/>
            <a:ahLst/>
            <a:cxnLst/>
            <a:rect l="l" t="t" r="r" b="b"/>
            <a:pathLst>
              <a:path w="2336404" h="2705310">
                <a:moveTo>
                  <a:pt x="0" y="0"/>
                </a:moveTo>
                <a:lnTo>
                  <a:pt x="2336404" y="0"/>
                </a:lnTo>
                <a:lnTo>
                  <a:pt x="2336404" y="2705310"/>
                </a:lnTo>
                <a:lnTo>
                  <a:pt x="0" y="27053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C41874DB-57C8-1E51-932C-4F68D22344E2}"/>
              </a:ext>
            </a:extLst>
          </p:cNvPr>
          <p:cNvSpPr/>
          <p:nvPr/>
        </p:nvSpPr>
        <p:spPr>
          <a:xfrm>
            <a:off x="7189296" y="3086101"/>
            <a:ext cx="753089" cy="838970"/>
          </a:xfrm>
          <a:custGeom>
            <a:avLst/>
            <a:gdLst/>
            <a:ahLst/>
            <a:cxnLst/>
            <a:rect l="l" t="t" r="r" b="b"/>
            <a:pathLst>
              <a:path w="2336404" h="2705310">
                <a:moveTo>
                  <a:pt x="0" y="0"/>
                </a:moveTo>
                <a:lnTo>
                  <a:pt x="2336404" y="0"/>
                </a:lnTo>
                <a:lnTo>
                  <a:pt x="2336404" y="2705310"/>
                </a:lnTo>
                <a:lnTo>
                  <a:pt x="0" y="27053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D1EC64C-0CEA-AE0C-3D2D-ED597599F8DC}"/>
              </a:ext>
            </a:extLst>
          </p:cNvPr>
          <p:cNvSpPr txBox="1"/>
          <p:nvPr/>
        </p:nvSpPr>
        <p:spPr>
          <a:xfrm>
            <a:off x="-209753" y="3925071"/>
            <a:ext cx="317265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5381" lvl="1"/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                 H407</a:t>
            </a:r>
          </a:p>
          <a:p>
            <a:pPr marL="770763" lvl="1" indent="-385382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Distance: 23 km</a:t>
            </a:r>
          </a:p>
          <a:p>
            <a:pPr marL="770763" lvl="1" indent="-385382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Speed: 100 km/h</a:t>
            </a:r>
          </a:p>
          <a:p>
            <a:pPr marL="770763" lvl="1" indent="-385382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Time Range: 30-40 min</a:t>
            </a:r>
          </a:p>
          <a:p>
            <a:pPr marL="770763" lvl="1" indent="-385382" algn="l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Fastest Option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3396943D-D7AB-3A65-59BC-E07430D52B66}"/>
              </a:ext>
            </a:extLst>
          </p:cNvPr>
          <p:cNvSpPr txBox="1"/>
          <p:nvPr/>
        </p:nvSpPr>
        <p:spPr>
          <a:xfrm>
            <a:off x="4209605" y="2694710"/>
            <a:ext cx="315167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5381" lvl="1"/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                    H7</a:t>
            </a:r>
          </a:p>
          <a:p>
            <a:pPr marL="770763" lvl="1" indent="-385382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Distance: 22 km</a:t>
            </a:r>
          </a:p>
          <a:p>
            <a:pPr marL="770763" lvl="1" indent="-385382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Speed: 70 km/h</a:t>
            </a:r>
          </a:p>
          <a:p>
            <a:pPr marL="770763" lvl="1" indent="-385382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Time Range: 35-50 min</a:t>
            </a:r>
          </a:p>
          <a:p>
            <a:pPr marL="770763" lvl="1" indent="-385382" algn="l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Moderate Option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3AD094D6-79B4-15F7-2680-3B3359E1938C}"/>
              </a:ext>
            </a:extLst>
          </p:cNvPr>
          <p:cNvSpPr txBox="1"/>
          <p:nvPr/>
        </p:nvSpPr>
        <p:spPr>
          <a:xfrm>
            <a:off x="8798868" y="4878387"/>
            <a:ext cx="317405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5381" lvl="1"/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                  Steeles</a:t>
            </a:r>
          </a:p>
          <a:p>
            <a:pPr marL="770763" lvl="1" indent="-385382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Distance: 22 km</a:t>
            </a:r>
          </a:p>
          <a:p>
            <a:pPr marL="770763" lvl="1" indent="-385382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Speed: 40 km/h</a:t>
            </a:r>
          </a:p>
          <a:p>
            <a:pPr marL="770763" lvl="1" indent="-385382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Time Range: 45-60 min</a:t>
            </a:r>
          </a:p>
          <a:p>
            <a:pPr marL="770763" lvl="1" indent="-385382" algn="l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Rockwell" panose="02060603020205020403" pitchFamily="18" charset="77"/>
              </a:rPr>
              <a:t>Slowest Option</a:t>
            </a:r>
          </a:p>
        </p:txBody>
      </p:sp>
    </p:spTree>
    <p:extLst>
      <p:ext uri="{BB962C8B-B14F-4D97-AF65-F5344CB8AC3E}">
        <p14:creationId xmlns:p14="http://schemas.microsoft.com/office/powerpoint/2010/main" val="123195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90296" y="-9011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9FFEDDD-828D-E9E4-3EC3-019956767A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79C8C6-EA40-D86C-A626-7100851E5CDC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Finding the </a:t>
            </a:r>
            <a:r>
              <a:rPr lang="en-US" b="1" dirty="0">
                <a:solidFill>
                  <a:srgbClr val="7030A0"/>
                </a:solidFill>
                <a:latin typeface="Rockwell Condensed" panose="02060603050405020104" pitchFamily="18" charset="77"/>
                <a:cs typeface="Aharoni" panose="02010803020104030203" pitchFamily="2" charset="-79"/>
              </a:rPr>
              <a:t>BEST</a:t>
            </a:r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 route - </a:t>
            </a:r>
            <a:r>
              <a:rPr lang="en-US" sz="4400" dirty="0">
                <a:latin typeface="Rockwell Condensed" panose="02060603050405020104" pitchFamily="18" charset="77"/>
              </a:rPr>
              <a:t>Mississauga</a:t>
            </a:r>
            <a:r>
              <a:rPr lang="en-US" b="1" dirty="0">
                <a:latin typeface="Rockwell Condensed" panose="02060603050405020104" pitchFamily="18" charset="77"/>
                <a:cs typeface="Aharoni" panose="02010803020104030203" pitchFamily="2" charset="-79"/>
              </a:rPr>
              <a:t> 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DF9E91C-0247-10C2-D5F1-A763FC78925F}"/>
              </a:ext>
            </a:extLst>
          </p:cNvPr>
          <p:cNvSpPr/>
          <p:nvPr/>
        </p:nvSpPr>
        <p:spPr>
          <a:xfrm>
            <a:off x="1192293" y="1504844"/>
            <a:ext cx="3380918" cy="2955851"/>
          </a:xfrm>
          <a:custGeom>
            <a:avLst/>
            <a:gdLst/>
            <a:ahLst/>
            <a:cxnLst/>
            <a:rect l="l" t="t" r="r" b="b"/>
            <a:pathLst>
              <a:path w="6667500" h="5867400">
                <a:moveTo>
                  <a:pt x="0" y="0"/>
                </a:moveTo>
                <a:lnTo>
                  <a:pt x="6667500" y="0"/>
                </a:lnTo>
                <a:lnTo>
                  <a:pt x="66675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638B117-AEDF-5B5F-7877-18E2CE953BDB}"/>
              </a:ext>
            </a:extLst>
          </p:cNvPr>
          <p:cNvSpPr/>
          <p:nvPr/>
        </p:nvSpPr>
        <p:spPr>
          <a:xfrm>
            <a:off x="8020129" y="1504844"/>
            <a:ext cx="3332083" cy="2955851"/>
          </a:xfrm>
          <a:custGeom>
            <a:avLst/>
            <a:gdLst/>
            <a:ahLst/>
            <a:cxnLst/>
            <a:rect l="l" t="t" r="r" b="b"/>
            <a:pathLst>
              <a:path w="6571192" h="5867400">
                <a:moveTo>
                  <a:pt x="0" y="0"/>
                </a:moveTo>
                <a:lnTo>
                  <a:pt x="6571192" y="0"/>
                </a:lnTo>
                <a:lnTo>
                  <a:pt x="6571192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1" r="-8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77A99347-39F8-2F06-52A6-60505CDE8E98}"/>
              </a:ext>
            </a:extLst>
          </p:cNvPr>
          <p:cNvSpPr/>
          <p:nvPr/>
        </p:nvSpPr>
        <p:spPr>
          <a:xfrm>
            <a:off x="5663659" y="1619901"/>
            <a:ext cx="1184730" cy="1362869"/>
          </a:xfrm>
          <a:custGeom>
            <a:avLst/>
            <a:gdLst/>
            <a:ahLst/>
            <a:cxnLst/>
            <a:rect l="l" t="t" r="r" b="b"/>
            <a:pathLst>
              <a:path w="2336404" h="2705310">
                <a:moveTo>
                  <a:pt x="0" y="0"/>
                </a:moveTo>
                <a:lnTo>
                  <a:pt x="2336404" y="0"/>
                </a:lnTo>
                <a:lnTo>
                  <a:pt x="2336404" y="2705310"/>
                </a:lnTo>
                <a:lnTo>
                  <a:pt x="0" y="27053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4A416B0-F0C8-F9F7-EBDD-451C346639BA}"/>
              </a:ext>
            </a:extLst>
          </p:cNvPr>
          <p:cNvSpPr txBox="1"/>
          <p:nvPr/>
        </p:nvSpPr>
        <p:spPr>
          <a:xfrm>
            <a:off x="383508" y="4629599"/>
            <a:ext cx="600860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0763" lvl="1" indent="-385382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ockwell Condensed" panose="02060603050405020104" pitchFamily="18" charset="77"/>
              </a:rPr>
              <a:t>Convenient transportation options</a:t>
            </a:r>
          </a:p>
          <a:p>
            <a:pPr marL="770763" lvl="1" indent="-385382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ockwell Condensed" panose="02060603050405020104" pitchFamily="18" charset="77"/>
              </a:rPr>
              <a:t>Close to 401 Highway</a:t>
            </a:r>
          </a:p>
          <a:p>
            <a:pPr marL="770763" lvl="1" indent="-385382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ockwell Condensed" panose="02060603050405020104" pitchFamily="18" charset="77"/>
              </a:rPr>
              <a:t>Short travel times</a:t>
            </a:r>
          </a:p>
          <a:p>
            <a:pPr marL="770763" lvl="1" indent="-385382" algn="l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Rockwell Condensed" panose="02060603050405020104" pitchFamily="18" charset="77"/>
              </a:rPr>
              <a:t>Nearby populated areas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A0345FC0-0F52-7EBB-32BE-36B647B525C6}"/>
              </a:ext>
            </a:extLst>
          </p:cNvPr>
          <p:cNvSpPr txBox="1"/>
          <p:nvPr/>
        </p:nvSpPr>
        <p:spPr>
          <a:xfrm>
            <a:off x="7386382" y="4549817"/>
            <a:ext cx="4805618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1521" lvl="1" indent="-38576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Rockwell Condensed" panose="02060603050405020104" pitchFamily="18" charset="77"/>
              </a:rPr>
              <a:t>Proximity to U of T</a:t>
            </a:r>
          </a:p>
          <a:p>
            <a:pPr marL="771521" lvl="1" indent="-38576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Rockwell Condensed" panose="02060603050405020104" pitchFamily="18" charset="77"/>
              </a:rPr>
              <a:t>Dense population nearby</a:t>
            </a:r>
          </a:p>
          <a:p>
            <a:pPr marL="771521" lvl="1" indent="-38576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Rockwell Condensed" panose="02060603050405020104" pitchFamily="18" charset="77"/>
              </a:rPr>
              <a:t>Longer travel times</a:t>
            </a:r>
          </a:p>
          <a:p>
            <a:pPr marL="771521" lvl="1" indent="-385760" algn="l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Rockwell Condensed" panose="02060603050405020104" pitchFamily="18" charset="77"/>
              </a:rPr>
              <a:t>Access to 403 Highway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5DAD99C3-E577-CD7E-CA50-D1E0F113DAB6}"/>
              </a:ext>
            </a:extLst>
          </p:cNvPr>
          <p:cNvSpPr txBox="1"/>
          <p:nvPr/>
        </p:nvSpPr>
        <p:spPr>
          <a:xfrm>
            <a:off x="4838739" y="3026180"/>
            <a:ext cx="2965559" cy="887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705" lvl="1" indent="-280852">
              <a:lnSpc>
                <a:spcPts val="3616"/>
              </a:lnSpc>
              <a:buFont typeface="Arial"/>
              <a:buChar char="•"/>
            </a:pPr>
            <a:r>
              <a:rPr lang="en-US" sz="2601" dirty="0">
                <a:solidFill>
                  <a:srgbClr val="000000"/>
                </a:solidFill>
                <a:latin typeface="Rockwell Condensed" panose="02060603050405020104" pitchFamily="18" charset="77"/>
              </a:rPr>
              <a:t>Proximity advantage.</a:t>
            </a:r>
          </a:p>
          <a:p>
            <a:pPr marL="561705" lvl="1" indent="-280852">
              <a:lnSpc>
                <a:spcPts val="3616"/>
              </a:lnSpc>
              <a:buFont typeface="Arial"/>
              <a:buChar char="•"/>
            </a:pPr>
            <a:r>
              <a:rPr lang="en-US" sz="2601" dirty="0">
                <a:solidFill>
                  <a:srgbClr val="000000"/>
                </a:solidFill>
                <a:latin typeface="Rockwell Condensed" panose="02060603050405020104" pitchFamily="18" charset="77"/>
              </a:rPr>
              <a:t>Faster travel.</a:t>
            </a:r>
          </a:p>
        </p:txBody>
      </p:sp>
    </p:spTree>
    <p:extLst>
      <p:ext uri="{BB962C8B-B14F-4D97-AF65-F5344CB8AC3E}">
        <p14:creationId xmlns:p14="http://schemas.microsoft.com/office/powerpoint/2010/main" val="96271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s on a road&#10;&#10;Description automatically generated">
            <a:extLst>
              <a:ext uri="{FF2B5EF4-FFF2-40B4-BE49-F238E27FC236}">
                <a16:creationId xmlns:a16="http://schemas.microsoft.com/office/drawing/2014/main" id="{3CB29AB0-2DD4-1751-1F93-29A7DD142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71296" y="-1028115"/>
            <a:ext cx="18307541" cy="97683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E19DCC4-C155-4C05-9F9E-A1D94ED85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3006"/>
          <a:stretch/>
        </p:blipFill>
        <p:spPr>
          <a:xfrm>
            <a:off x="0" y="5998871"/>
            <a:ext cx="889000" cy="8591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FFF35D0-5D71-C74A-F7A1-8AA766F27695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latin typeface="Rockwell Condensed" panose="02060603050405020104" pitchFamily="18" charset="77"/>
              </a:rPr>
              <a:t>Students</a:t>
            </a:r>
            <a:endParaRPr lang="en-US" b="1" dirty="0">
              <a:latin typeface="Rockwell Condensed" panose="02060603050405020104" pitchFamily="18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0BC23F-647F-B7B0-B939-83B3BAAC8BDD}"/>
              </a:ext>
            </a:extLst>
          </p:cNvPr>
          <p:cNvSpPr txBox="1">
            <a:spLocks/>
          </p:cNvSpPr>
          <p:nvPr/>
        </p:nvSpPr>
        <p:spPr>
          <a:xfrm>
            <a:off x="839788" y="20113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Rockwell Condensed" panose="02060603050405020104" pitchFamily="18" charset="77"/>
              </a:rPr>
              <a:t>Advantages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 Condensed" panose="02060603050405020104" pitchFamily="18" charset="77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AE81DCB-A638-8017-577B-3C929007B0FA}"/>
              </a:ext>
            </a:extLst>
          </p:cNvPr>
          <p:cNvSpPr txBox="1">
            <a:spLocks/>
          </p:cNvSpPr>
          <p:nvPr/>
        </p:nvSpPr>
        <p:spPr>
          <a:xfrm>
            <a:off x="6172200" y="2011363"/>
            <a:ext cx="5183188" cy="8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latin typeface="Rockwell Condensed" panose="02060603050405020104" pitchFamily="18" charset="77"/>
              </a:rPr>
              <a:t>Disadvantages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 Condensed" panose="02060603050405020104" pitchFamily="18" charset="77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156138A-BBE7-1279-5A23-3941072629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669688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69D5717-B462-1AA5-99ED-E9BC7812C5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628041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413089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Graphic spid="9" grpId="0">
        <p:bldAsOne/>
      </p:bldGraphic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407</Words>
  <Application>Microsoft Macintosh PowerPoint</Application>
  <PresentationFormat>Widescreen</PresentationFormat>
  <Paragraphs>95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Rockwell</vt:lpstr>
      <vt:lpstr>Rockwell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the BEST matches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 Bryan David Franck</dc:creator>
  <cp:lastModifiedBy>Roy Bryan David Franck</cp:lastModifiedBy>
  <cp:revision>3</cp:revision>
  <dcterms:created xsi:type="dcterms:W3CDTF">2024-03-16T13:19:49Z</dcterms:created>
  <dcterms:modified xsi:type="dcterms:W3CDTF">2024-03-16T17:47:46Z</dcterms:modified>
</cp:coreProperties>
</file>